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63234-1DD7-4D2A-B156-38D7C506DD39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A30BC-F8BB-4982-83E2-BFBA12C35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82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A30BC-F8BB-4982-83E2-BFBA12C35C1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75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C7B99C8-0A88-49F1-B96C-BE40B5A0F9AF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E2C320-67A9-42F5-A170-E1AB8C7231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224736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5" y="980728"/>
            <a:ext cx="7488832" cy="2694161"/>
          </a:xfrm>
        </p:spPr>
        <p:txBody>
          <a:bodyPr/>
          <a:lstStyle/>
          <a:p>
            <a:pPr marL="182880" indent="0">
              <a:buNone/>
            </a:pPr>
            <a:r>
              <a:rPr lang="en-US" sz="4000" dirty="0" smtClean="0">
                <a:ln w="5271" cap="flat" cmpd="sng" algn="ctr">
                  <a:solidFill>
                    <a:srgbClr val="EE7800"/>
                  </a:solidFill>
                  <a:prstDash val="solid"/>
                  <a:round/>
                </a:ln>
                <a:gradFill>
                  <a:gsLst>
                    <a:gs pos="0">
                      <a:srgbClr val="FFC8A9"/>
                    </a:gs>
                    <a:gs pos="9000">
                      <a:srgbClr val="FFAE79"/>
                    </a:gs>
                    <a:gs pos="50000">
                      <a:srgbClr val="E63900"/>
                    </a:gs>
                    <a:gs pos="79000">
                      <a:srgbClr val="FFAE79"/>
                    </a:gs>
                    <a:gs pos="100000">
                      <a:srgbClr val="FFC8A9"/>
                    </a:gs>
                  </a:gsLst>
                  <a:lin ang="5400000" scaled="0"/>
                </a:gradFill>
                <a:latin typeface="Arial Black"/>
                <a:ea typeface="Verdana"/>
                <a:cs typeface="Times New Roman"/>
              </a:rPr>
              <a:t>     Being in Quarantine</a:t>
            </a:r>
            <a:r>
              <a:rPr lang="en-US" sz="4000" dirty="0">
                <a:ln w="5271" cap="flat" cmpd="sng" algn="ctr">
                  <a:solidFill>
                    <a:srgbClr val="EE7800"/>
                  </a:solidFill>
                  <a:prstDash val="solid"/>
                  <a:round/>
                </a:ln>
                <a:gradFill>
                  <a:gsLst>
                    <a:gs pos="0">
                      <a:srgbClr val="FFC8A9"/>
                    </a:gs>
                    <a:gs pos="9000">
                      <a:srgbClr val="FFAE79"/>
                    </a:gs>
                    <a:gs pos="50000">
                      <a:srgbClr val="E63900"/>
                    </a:gs>
                    <a:gs pos="79000">
                      <a:srgbClr val="FFAE79"/>
                    </a:gs>
                    <a:gs pos="100000">
                      <a:srgbClr val="FFC8A9"/>
                    </a:gs>
                  </a:gsLst>
                  <a:lin ang="5400000" scaled="0"/>
                </a:gradFill>
                <a:latin typeface="Arial Black"/>
                <a:ea typeface="Verdana"/>
                <a:cs typeface="Times New Roman"/>
              </a:rPr>
              <a:t>.</a:t>
            </a:r>
            <a:r>
              <a:rPr lang="el-GR" sz="3200" dirty="0">
                <a:latin typeface="Verdana"/>
                <a:ea typeface="Verdana"/>
                <a:cs typeface="Times New Roman"/>
              </a:rPr>
              <a:t/>
            </a:r>
            <a:br>
              <a:rPr lang="el-GR" sz="3200" dirty="0">
                <a:latin typeface="Verdana"/>
                <a:ea typeface="Verdana"/>
                <a:cs typeface="Times New Roman"/>
              </a:rPr>
            </a:br>
            <a:endParaRPr lang="ru-RU" sz="40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6912767" cy="4176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026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4" y="2348881"/>
            <a:ext cx="5978525" cy="3600400"/>
          </a:xfrm>
        </p:spPr>
        <p:txBody>
          <a:bodyPr/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Verdana"/>
                <a:ea typeface="Verdana"/>
                <a:cs typeface="Verdana"/>
              </a:rPr>
              <a:t>Social </a:t>
            </a:r>
            <a:r>
              <a:rPr lang="en-US" sz="2800" dirty="0" smtClean="0">
                <a:solidFill>
                  <a:schemeClr val="tx1"/>
                </a:solidFill>
                <a:latin typeface="Verdana"/>
                <a:ea typeface="Verdana"/>
                <a:cs typeface="Verdana"/>
              </a:rPr>
              <a:t>distancing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Verdana"/>
                <a:ea typeface="Verdana"/>
                <a:cs typeface="Verdana"/>
              </a:rPr>
              <a:t>COVID 19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Verdana"/>
                <a:ea typeface="Verdana"/>
                <a:cs typeface="Verdana"/>
              </a:rPr>
              <a:t>Epidemic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Pandemic</a:t>
            </a:r>
            <a:endParaRPr lang="en-US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Self-isolation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Abundance </a:t>
            </a:r>
            <a:r>
              <a:rPr lang="en-US" sz="2800" dirty="0"/>
              <a:t>of caution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123728" y="548681"/>
            <a:ext cx="5869204" cy="1368151"/>
          </a:xfrm>
        </p:spPr>
        <p:txBody>
          <a:bodyPr/>
          <a:lstStyle/>
          <a:p>
            <a:pPr marL="182880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/>
                <a:ea typeface="Verdana"/>
                <a:cs typeface="Times New Roman"/>
              </a:rPr>
              <a:t>Vocabulary</a:t>
            </a:r>
            <a:r>
              <a:rPr lang="en-US" sz="6600" dirty="0">
                <a:solidFill>
                  <a:schemeClr val="accent6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 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8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3356991"/>
            <a:ext cx="5637010" cy="257767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175351" cy="4448785"/>
          </a:xfrm>
        </p:spPr>
        <p:txBody>
          <a:bodyPr/>
          <a:lstStyle/>
          <a:p>
            <a:pPr marL="18288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Covid-19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4000" u="sng" dirty="0">
                <a:solidFill>
                  <a:srgbClr val="FF0000"/>
                </a:solidFill>
              </a:rPr>
              <a:t>Co</a:t>
            </a:r>
            <a:r>
              <a:rPr lang="en-US" sz="4000" dirty="0"/>
              <a:t>rona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u="sng" dirty="0">
                <a:solidFill>
                  <a:srgbClr val="FF0000"/>
                </a:solidFill>
              </a:rPr>
              <a:t>Vi</a:t>
            </a:r>
            <a:r>
              <a:rPr lang="en-US" sz="4000" dirty="0"/>
              <a:t>rus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u="sng" dirty="0">
                <a:solidFill>
                  <a:srgbClr val="FF0000"/>
                </a:solidFill>
              </a:rPr>
              <a:t>d</a:t>
            </a:r>
            <a:r>
              <a:rPr lang="en-US" sz="4000" dirty="0"/>
              <a:t>isease </a:t>
            </a:r>
            <a:r>
              <a:rPr lang="en-US" sz="4000" dirty="0">
                <a:solidFill>
                  <a:srgbClr val="FF0000"/>
                </a:solidFill>
              </a:rPr>
              <a:t>- </a:t>
            </a:r>
            <a:r>
              <a:rPr lang="en-US" sz="4000" u="sng" dirty="0"/>
              <a:t>20</a:t>
            </a:r>
            <a:r>
              <a:rPr lang="en-US" sz="4000" u="sng" dirty="0">
                <a:solidFill>
                  <a:srgbClr val="FF0000"/>
                </a:solidFill>
              </a:rPr>
              <a:t>19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8920"/>
            <a:ext cx="79208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17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 rot="21435417" flipV="1">
            <a:off x="1326763" y="2526248"/>
            <a:ext cx="865957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55776" y="476673"/>
            <a:ext cx="3888432" cy="1512167"/>
          </a:xfrm>
        </p:spPr>
        <p:txBody>
          <a:bodyPr/>
          <a:lstStyle/>
          <a:p>
            <a:pPr marL="18288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Lockdown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331236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Japan suicides decline as Covid-19 lockdown causes shift in stres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3998"/>
            <a:ext cx="3384376" cy="17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isians vacate city ahead of COVID-19 lockdow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94833"/>
            <a:ext cx="3312368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Libya announces 10-day Covid-19 lockdown, France pushes fo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Libya announces 10-day Covid-19 lockdown, France pushes for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Libya announces 10-day Covid-19 lockdown, France pushes for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olice officers patrol the streets of Misrata, in Libya, on March 30, 2020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364" y="3994832"/>
            <a:ext cx="3400068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42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1265" y="908720"/>
            <a:ext cx="9122735" cy="5949280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2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>
                <a:latin typeface="Verdana"/>
                <a:ea typeface="Verdana"/>
                <a:cs typeface="Verdana"/>
              </a:rPr>
              <a:t>Cities will calm down</a:t>
            </a:r>
            <a:r>
              <a:rPr lang="en-US" sz="1700" dirty="0">
                <a:latin typeface="Verdana"/>
                <a:ea typeface="Verdana"/>
                <a:cs typeface="Verdana"/>
              </a:rPr>
              <a:t>.</a:t>
            </a:r>
            <a:endParaRPr lang="el-GR" sz="17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latin typeface="Verdana"/>
                <a:ea typeface="Verdana"/>
                <a:cs typeface="Verdana"/>
              </a:rPr>
              <a:t>The economy will take a break and, in some areas polluted air will have a chance to become clean again.</a:t>
            </a:r>
            <a:endParaRPr lang="el-GR" sz="17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latin typeface="Verdana"/>
                <a:ea typeface="Verdana"/>
                <a:cs typeface="Verdana"/>
              </a:rPr>
              <a:t>The government and businesses will finally take big steps towards home offices and telework.</a:t>
            </a:r>
          </a:p>
          <a:p>
            <a:pPr marL="342900" lvl="0" indent="-342900">
              <a:lnSpc>
                <a:spcPct val="25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latin typeface="Verdana"/>
                <a:ea typeface="Verdana"/>
                <a:cs typeface="Verdana"/>
              </a:rPr>
              <a:t>Teachers and students will adapt to new ways of learning.</a:t>
            </a:r>
          </a:p>
          <a:p>
            <a:pPr marL="342900" lvl="0" indent="-342900">
              <a:lnSpc>
                <a:spcPct val="2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Many people will save money</a:t>
            </a:r>
            <a:r>
              <a:rPr lang="en-US" sz="170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.</a:t>
            </a:r>
          </a:p>
          <a:p>
            <a:pPr marL="342900" lvl="0" indent="-342900">
              <a:lnSpc>
                <a:spcPct val="2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We will have time for our loved ones.</a:t>
            </a:r>
          </a:p>
          <a:p>
            <a:pPr marL="342900" lvl="0" indent="-342900">
              <a:lnSpc>
                <a:spcPct val="2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Spending quality time with other 'safe' friends on SKYPE or other video calls and video conference calls. </a:t>
            </a:r>
          </a:p>
          <a:p>
            <a:pPr marL="342900" lvl="0" indent="-342900">
              <a:lnSpc>
                <a:spcPct val="2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Watching TV with family members.</a:t>
            </a:r>
          </a:p>
          <a:p>
            <a:pPr marL="342900" lvl="0" indent="-342900">
              <a:lnSpc>
                <a:spcPct val="27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A chance to appreciate our home… home-cooking &amp; </a:t>
            </a:r>
            <a:r>
              <a:rPr lang="en-US" sz="170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other</a:t>
            </a:r>
            <a:endParaRPr lang="el-GR" dirty="0">
              <a:solidFill>
                <a:srgbClr val="000000"/>
              </a:solidFill>
              <a:latin typeface="Verdana"/>
              <a:ea typeface="Verdana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992888" cy="792087"/>
          </a:xfrm>
        </p:spPr>
        <p:txBody>
          <a:bodyPr/>
          <a:lstStyle/>
          <a:p>
            <a:pPr marL="182880" indent="0">
              <a:buNone/>
            </a:pPr>
            <a:r>
              <a:rPr lang="en-US" sz="3200" dirty="0" smtClean="0">
                <a:solidFill>
                  <a:schemeClr val="accent6"/>
                </a:solidFill>
              </a:rPr>
              <a:t>The advantages of being in quarantine</a:t>
            </a:r>
            <a:endParaRPr lang="ru-RU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6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2204865"/>
            <a:ext cx="8496944" cy="3729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We have free time, which we can spend reading </a:t>
            </a:r>
            <a:r>
              <a:rPr lang="en-US" sz="2800" dirty="0" smtClean="0"/>
              <a:t>books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W</a:t>
            </a:r>
            <a:r>
              <a:rPr lang="en-US" sz="2800" dirty="0" smtClean="0"/>
              <a:t>atching movies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Cooking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L</a:t>
            </a:r>
            <a:r>
              <a:rPr lang="en-US" sz="2800" dirty="0" smtClean="0"/>
              <a:t>earning </a:t>
            </a:r>
            <a:r>
              <a:rPr lang="en-US" sz="2800" dirty="0"/>
              <a:t>new </a:t>
            </a:r>
            <a:r>
              <a:rPr lang="en-US" sz="2800" dirty="0" smtClean="0"/>
              <a:t>languages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Training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23907" y="980728"/>
            <a:ext cx="7175351" cy="864096"/>
          </a:xfrm>
        </p:spPr>
        <p:txBody>
          <a:bodyPr/>
          <a:lstStyle/>
          <a:p>
            <a:pPr marL="182880" indent="0">
              <a:buNone/>
            </a:pPr>
            <a:r>
              <a:rPr lang="en-US" sz="2800" dirty="0">
                <a:solidFill>
                  <a:schemeClr val="accent6"/>
                </a:solidFill>
              </a:rPr>
              <a:t>The advantages of being in </a:t>
            </a:r>
            <a:r>
              <a:rPr lang="en-US" sz="2800" dirty="0" smtClean="0">
                <a:solidFill>
                  <a:schemeClr val="accent6"/>
                </a:solidFill>
              </a:rPr>
              <a:t>quarantine 2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55795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136904" cy="4464496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Large </a:t>
            </a:r>
            <a:r>
              <a:rPr lang="en-US" sz="2400" dirty="0"/>
              <a:t>group gatherings</a:t>
            </a:r>
          </a:p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Travelling</a:t>
            </a:r>
            <a:endParaRPr lang="en-US" sz="2400" dirty="0"/>
          </a:p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Mass </a:t>
            </a:r>
            <a:r>
              <a:rPr lang="en-US" sz="2400" dirty="0"/>
              <a:t>transit systems like a bus, metro, trains, ferry boats.</a:t>
            </a:r>
          </a:p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Sleep </a:t>
            </a:r>
            <a:r>
              <a:rPr lang="en-US" sz="2400" dirty="0"/>
              <a:t>overs</a:t>
            </a:r>
          </a:p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Concerts</a:t>
            </a:r>
            <a:endParaRPr lang="en-US" sz="2400" dirty="0"/>
          </a:p>
          <a:p>
            <a:pPr marL="342900" indent="-342900">
              <a:lnSpc>
                <a:spcPct val="250000"/>
              </a:lnSpc>
              <a:buFont typeface="Arial" pitchFamily="34" charset="0"/>
              <a:buChar char="•"/>
            </a:pPr>
            <a:r>
              <a:rPr lang="en-US" sz="2400" dirty="0" smtClean="0"/>
              <a:t>Hanging </a:t>
            </a:r>
            <a:r>
              <a:rPr lang="en-US" sz="2400" dirty="0"/>
              <a:t>out with friends</a:t>
            </a:r>
            <a:r>
              <a:rPr lang="en-US" dirty="0"/>
              <a:t>	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764705"/>
            <a:ext cx="7175351" cy="1080120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2800" dirty="0" smtClean="0">
                <a:solidFill>
                  <a:schemeClr val="accent6"/>
                </a:solidFill>
              </a:rPr>
              <a:t>What </a:t>
            </a:r>
            <a:r>
              <a:rPr lang="en-US" sz="2800" dirty="0">
                <a:solidFill>
                  <a:schemeClr val="accent6"/>
                </a:solidFill>
              </a:rPr>
              <a:t>should we never do during </a:t>
            </a:r>
            <a:r>
              <a:rPr lang="en-US" sz="2800" dirty="0" smtClean="0">
                <a:solidFill>
                  <a:schemeClr val="accent6"/>
                </a:solidFill>
              </a:rPr>
              <a:t/>
            </a:r>
            <a:br>
              <a:rPr lang="en-US" sz="2800" dirty="0" smtClean="0">
                <a:solidFill>
                  <a:schemeClr val="accent6"/>
                </a:solidFill>
              </a:rPr>
            </a:br>
            <a:r>
              <a:rPr lang="en-US" sz="2800" dirty="0" smtClean="0">
                <a:solidFill>
                  <a:schemeClr val="accent6"/>
                </a:solidFill>
              </a:rPr>
              <a:t>“</a:t>
            </a:r>
            <a:r>
              <a:rPr lang="en-US" sz="2800" dirty="0">
                <a:solidFill>
                  <a:schemeClr val="accent6"/>
                </a:solidFill>
              </a:rPr>
              <a:t>Social Distancing?”</a:t>
            </a:r>
            <a:endParaRPr lang="ru-RU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29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1412776"/>
            <a:ext cx="5637010" cy="4824536"/>
          </a:xfrm>
        </p:spPr>
        <p:txBody>
          <a:bodyPr>
            <a:normAutofit fontScale="62500" lnSpcReduction="20000"/>
          </a:bodyPr>
          <a:lstStyle/>
          <a:p>
            <a:pPr marL="342900" lvl="0" indent="-342900">
              <a:lnSpc>
                <a:spcPct val="3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>
                <a:latin typeface="Verdana"/>
                <a:ea typeface="Verdana"/>
                <a:cs typeface="Verdana"/>
              </a:rPr>
              <a:t>Workout at the gym</a:t>
            </a:r>
            <a:endParaRPr lang="el-GR" sz="24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3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/>
              </a:rPr>
              <a:t>Having </a:t>
            </a:r>
            <a:r>
              <a:rPr lang="en-US" sz="2400" dirty="0">
                <a:latin typeface="Verdana"/>
                <a:ea typeface="Verdana"/>
                <a:cs typeface="Verdana"/>
              </a:rPr>
              <a:t>visitors over at your house</a:t>
            </a:r>
            <a:endParaRPr lang="el-GR" sz="24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3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/>
              </a:rPr>
              <a:t>Non-essential </a:t>
            </a:r>
            <a:r>
              <a:rPr lang="en-US" sz="2400" dirty="0">
                <a:latin typeface="Verdana"/>
                <a:ea typeface="Verdana"/>
                <a:cs typeface="Verdana"/>
              </a:rPr>
              <a:t>workers in your home, </a:t>
            </a:r>
            <a:r>
              <a:rPr lang="en-US" sz="2400" dirty="0" err="1">
                <a:latin typeface="Verdana"/>
                <a:ea typeface="Verdana"/>
                <a:cs typeface="Verdana"/>
              </a:rPr>
              <a:t>eg</a:t>
            </a:r>
            <a:r>
              <a:rPr lang="en-US" sz="2400" dirty="0">
                <a:latin typeface="Verdana"/>
                <a:ea typeface="Verdana"/>
                <a:cs typeface="Verdana"/>
              </a:rPr>
              <a:t>. painters </a:t>
            </a:r>
            <a:endParaRPr lang="el-GR" sz="24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3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/>
              </a:rPr>
              <a:t>Trips </a:t>
            </a:r>
            <a:r>
              <a:rPr lang="en-US" sz="2400" dirty="0">
                <a:latin typeface="Verdana"/>
                <a:ea typeface="Verdana"/>
                <a:cs typeface="Verdana"/>
              </a:rPr>
              <a:t>to the theatre or museums </a:t>
            </a:r>
            <a:endParaRPr lang="el-GR" sz="2400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3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/>
              </a:rPr>
              <a:t>Large </a:t>
            </a:r>
            <a:r>
              <a:rPr lang="en-US" sz="2400" dirty="0">
                <a:latin typeface="Verdana"/>
                <a:ea typeface="Verdana"/>
                <a:cs typeface="Verdana"/>
              </a:rPr>
              <a:t>groups at restaurants, bars, cafes or town squares</a:t>
            </a:r>
            <a:endParaRPr lang="el-GR" sz="2400" dirty="0">
              <a:latin typeface="Verdana"/>
              <a:ea typeface="Verdana"/>
              <a:cs typeface="Times New Roman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5"/>
            <a:ext cx="7175351" cy="1080120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2800" dirty="0">
                <a:solidFill>
                  <a:schemeClr val="accent6"/>
                </a:solidFill>
              </a:rPr>
              <a:t>What should we never do during </a:t>
            </a:r>
            <a:br>
              <a:rPr lang="en-US" sz="2800" dirty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>“Social Distancing</a:t>
            </a:r>
            <a:r>
              <a:rPr lang="en-US" sz="2800" dirty="0" smtClean="0">
                <a:solidFill>
                  <a:schemeClr val="accent6"/>
                </a:solidFill>
              </a:rPr>
              <a:t>?” 2</a:t>
            </a:r>
            <a:br>
              <a:rPr lang="en-US" sz="2800" dirty="0" smtClean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/>
            </a:r>
            <a:br>
              <a:rPr lang="en-US" sz="2800" dirty="0">
                <a:solidFill>
                  <a:schemeClr val="accent6"/>
                </a:solidFill>
              </a:rPr>
            </a:br>
            <a:endParaRPr lang="ru-RU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9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971600" y="1916832"/>
            <a:ext cx="7200799" cy="4464496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latin typeface="Verdana"/>
                <a:ea typeface="Verdana"/>
                <a:cs typeface="Verdana"/>
              </a:rPr>
              <a:t>Take a walk in your </a:t>
            </a:r>
            <a:r>
              <a:rPr lang="en-US" sz="2400" b="1" dirty="0" err="1">
                <a:latin typeface="Verdana"/>
                <a:ea typeface="Verdana"/>
                <a:cs typeface="Verdana"/>
              </a:rPr>
              <a:t>neighbourhood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Go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for a hike in the mountains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Walk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your dog outside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Play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in your yard or garden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Sit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in your balcony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Clean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your </a:t>
            </a:r>
            <a:r>
              <a:rPr lang="en-US" sz="2400" b="1" dirty="0" smtClean="0">
                <a:latin typeface="Verdana"/>
                <a:ea typeface="Verdana"/>
                <a:cs typeface="Verdana"/>
              </a:rPr>
              <a:t>house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99592" y="548681"/>
            <a:ext cx="7175351" cy="1224136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3600" dirty="0">
                <a:solidFill>
                  <a:schemeClr val="accent6"/>
                </a:solidFill>
              </a:rPr>
              <a:t>What are ‘social distancing’ approved activities?</a:t>
            </a:r>
            <a:endParaRPr lang="ru-RU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45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1844824"/>
            <a:ext cx="5637010" cy="4824536"/>
          </a:xfrm>
        </p:spPr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latin typeface="Verdana"/>
                <a:ea typeface="Verdana"/>
                <a:cs typeface="Verdana"/>
              </a:rPr>
              <a:t>Video chat with friends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Watch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your </a:t>
            </a:r>
            <a:r>
              <a:rPr lang="en-US" sz="2400" b="1" dirty="0" err="1">
                <a:latin typeface="Verdana"/>
                <a:ea typeface="Verdana"/>
                <a:cs typeface="Verdana"/>
              </a:rPr>
              <a:t>favourite</a:t>
            </a:r>
            <a:r>
              <a:rPr lang="en-US" sz="2400" b="1" dirty="0">
                <a:latin typeface="Verdana"/>
                <a:ea typeface="Verdana"/>
                <a:cs typeface="Verdana"/>
              </a:rPr>
              <a:t> shows</a:t>
            </a:r>
            <a:endParaRPr lang="el-GR" sz="2400" b="1" dirty="0">
              <a:latin typeface="Verdana"/>
              <a:ea typeface="Verdana"/>
              <a:cs typeface="Times New Roman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1" dirty="0" smtClean="0">
                <a:latin typeface="Verdana"/>
                <a:ea typeface="Verdana"/>
                <a:cs typeface="Verdana"/>
              </a:rPr>
              <a:t>Learning </a:t>
            </a:r>
            <a:r>
              <a:rPr lang="en-US" sz="2400" b="1" dirty="0">
                <a:latin typeface="Verdana"/>
                <a:ea typeface="Verdana"/>
                <a:cs typeface="Verdana"/>
              </a:rPr>
              <a:t>online classes at home</a:t>
            </a: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1" dirty="0">
                <a:latin typeface="Verdana"/>
                <a:ea typeface="Verdana"/>
                <a:cs typeface="Times New Roman"/>
              </a:rPr>
              <a:t>Do your supermarket shopping with a permit</a:t>
            </a:r>
            <a:r>
              <a:rPr lang="en-US" sz="2400" b="1" dirty="0" smtClean="0">
                <a:latin typeface="Verdana"/>
                <a:ea typeface="Verdana"/>
                <a:cs typeface="Times New Roman"/>
              </a:rPr>
              <a:t>.</a:t>
            </a: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1" dirty="0">
                <a:latin typeface="Verdana"/>
                <a:ea typeface="Verdana"/>
                <a:cs typeface="Verdana"/>
              </a:rPr>
              <a:t>Keep 1m </a:t>
            </a:r>
            <a:r>
              <a:rPr lang="en-US" sz="2400" b="1" dirty="0" smtClean="0">
                <a:latin typeface="Verdana"/>
                <a:ea typeface="Verdana"/>
                <a:cs typeface="Verdana"/>
              </a:rPr>
              <a:t>distancing</a:t>
            </a:r>
            <a:endParaRPr lang="en-US" sz="2400" b="1" dirty="0">
              <a:latin typeface="Verdana"/>
              <a:ea typeface="Verdana"/>
              <a:cs typeface="Verdana"/>
            </a:endParaRP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1" dirty="0">
                <a:latin typeface="Verdana"/>
                <a:ea typeface="Verdana"/>
                <a:cs typeface="Verdana"/>
              </a:rPr>
              <a:t>Don’t greet with hands</a:t>
            </a: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endParaRPr lang="el-GR" sz="2400" b="1" dirty="0">
              <a:latin typeface="Verdana"/>
              <a:ea typeface="Verdana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936104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3600" dirty="0">
                <a:solidFill>
                  <a:schemeClr val="accent6"/>
                </a:solidFill>
              </a:rPr>
              <a:t>What are ‘social distancing’ approved </a:t>
            </a:r>
            <a:r>
              <a:rPr lang="en-US" sz="3600" dirty="0" smtClean="0">
                <a:solidFill>
                  <a:schemeClr val="accent6"/>
                </a:solidFill>
              </a:rPr>
              <a:t>activities? 2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50976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OVID-19: IFRC, UNICEF and WHO issue guidance to protect childre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07" y="188640"/>
            <a:ext cx="7286625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75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ay at home - and save lives - BCL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764704"/>
            <a:ext cx="8424937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1976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</TotalTime>
  <Words>304</Words>
  <Application>Microsoft Office PowerPoint</Application>
  <PresentationFormat>Экран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     Being in Quarantine. </vt:lpstr>
      <vt:lpstr>Vocabulary </vt:lpstr>
      <vt:lpstr>         Covid-19  Corona Virus disease - 2019</vt:lpstr>
      <vt:lpstr>Lockdown</vt:lpstr>
      <vt:lpstr>The advantages of being in quarantine</vt:lpstr>
      <vt:lpstr>The advantages of being in quarantine 2</vt:lpstr>
      <vt:lpstr>What should we never do during  “Social Distancing?”</vt:lpstr>
      <vt:lpstr>What should we never do during  “Social Distancing?” 2  </vt:lpstr>
      <vt:lpstr>What are ‘social distancing’ approved activities?</vt:lpstr>
      <vt:lpstr>What are ‘social distancing’ approved activities? 2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Being in Quarantine.</dc:title>
  <dc:creator>Gegham Hakobyan</dc:creator>
  <cp:lastModifiedBy>Gegham Hakobyan</cp:lastModifiedBy>
  <cp:revision>10</cp:revision>
  <dcterms:created xsi:type="dcterms:W3CDTF">2020-05-17T17:54:43Z</dcterms:created>
  <dcterms:modified xsi:type="dcterms:W3CDTF">2020-05-17T19:51:47Z</dcterms:modified>
</cp:coreProperties>
</file>