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5" d="100"/>
          <a:sy n="45" d="100"/>
        </p:scale>
        <p:origin x="-1236"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21E16C90-A0F5-45B6-8FDB-666016B6635E}" type="datetimeFigureOut">
              <a:rPr lang="ru-RU" smtClean="0"/>
              <a:t>06.02.2021</a:t>
            </a:fld>
            <a:endParaRPr lang="ru-RU"/>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AACF9056-0956-4549-95B0-313C66C6F489}"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Объект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21E16C90-A0F5-45B6-8FDB-666016B6635E}" type="datetimeFigureOut">
              <a:rPr lang="ru-RU" smtClean="0"/>
              <a:t>06.02.2021</a:t>
            </a:fld>
            <a:endParaRPr lang="ru-RU"/>
          </a:p>
        </p:txBody>
      </p:sp>
      <p:sp>
        <p:nvSpPr>
          <p:cNvPr id="9" name="Номер слайда 8"/>
          <p:cNvSpPr>
            <a:spLocks noGrp="1"/>
          </p:cNvSpPr>
          <p:nvPr>
            <p:ph type="sldNum" sz="quarter" idx="15"/>
          </p:nvPr>
        </p:nvSpPr>
        <p:spPr/>
        <p:txBody>
          <a:bodyPr rtlCol="0"/>
          <a:lstStyle/>
          <a:p>
            <a:fld id="{AACF9056-0956-4549-95B0-313C66C6F489}" type="slidenum">
              <a:rPr lang="ru-RU" smtClean="0"/>
              <a:t>‹#›</a:t>
            </a:fld>
            <a:endParaRPr lang="ru-RU"/>
          </a:p>
        </p:txBody>
      </p:sp>
      <p:sp>
        <p:nvSpPr>
          <p:cNvPr id="10" name="Нижний колонтитул 9"/>
          <p:cNvSpPr>
            <a:spLocks noGrp="1"/>
          </p:cNvSpPr>
          <p:nvPr>
            <p:ph type="ftr" sz="quarter" idx="16"/>
          </p:nvPr>
        </p:nvSpPr>
        <p:spPr/>
        <p:txBody>
          <a:bodyPr rtlCol="0"/>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21E16C90-A0F5-45B6-8FDB-666016B6635E}" type="datetimeFigureOut">
              <a:rPr lang="ru-RU" smtClean="0"/>
              <a:t>06.02.2021</a:t>
            </a:fld>
            <a:endParaRPr lang="ru-RU"/>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AACF9056-0956-4549-95B0-313C66C6F489}"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21E16C90-A0F5-45B6-8FDB-666016B6635E}" type="datetimeFigureOut">
              <a:rPr lang="ru-RU" smtClean="0"/>
              <a:t>06.02.2021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ACF9056-0956-4549-95B0-313C66C6F489}" type="slidenum">
              <a:rPr lang="ru-RU" smtClean="0"/>
              <a:t>‹#›</a:t>
            </a:fld>
            <a:endParaRPr lang="ru-RU"/>
          </a:p>
        </p:txBody>
      </p:sp>
      <p:sp>
        <p:nvSpPr>
          <p:cNvPr id="9" name="Объект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Объект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21E16C90-A0F5-45B6-8FDB-666016B6635E}" type="datetimeFigureOut">
              <a:rPr lang="ru-RU" smtClean="0"/>
              <a:t>06.02.2021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AACF9056-0956-4549-95B0-313C66C6F489}" type="slidenum">
              <a:rPr lang="ru-RU" smtClean="0"/>
              <a:t>‹#›</a:t>
            </a:fld>
            <a:endParaRPr lang="ru-RU"/>
          </a:p>
        </p:txBody>
      </p:sp>
      <p:sp>
        <p:nvSpPr>
          <p:cNvPr id="11" name="Объект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21E16C90-A0F5-45B6-8FDB-666016B6635E}" type="datetimeFigureOut">
              <a:rPr lang="ru-RU" smtClean="0"/>
              <a:t>06.02.2021</a:t>
            </a:fld>
            <a:endParaRPr lang="ru-RU"/>
          </a:p>
        </p:txBody>
      </p:sp>
      <p:sp>
        <p:nvSpPr>
          <p:cNvPr id="7" name="Номер слайда 6"/>
          <p:cNvSpPr>
            <a:spLocks noGrp="1"/>
          </p:cNvSpPr>
          <p:nvPr>
            <p:ph type="sldNum" sz="quarter" idx="11"/>
          </p:nvPr>
        </p:nvSpPr>
        <p:spPr/>
        <p:txBody>
          <a:bodyPr rtlCol="0"/>
          <a:lstStyle/>
          <a:p>
            <a:fld id="{AACF9056-0956-4549-95B0-313C66C6F489}" type="slidenum">
              <a:rPr lang="ru-RU" smtClean="0"/>
              <a:t>‹#›</a:t>
            </a:fld>
            <a:endParaRPr lang="ru-RU"/>
          </a:p>
        </p:txBody>
      </p:sp>
      <p:sp>
        <p:nvSpPr>
          <p:cNvPr id="8" name="Нижний колонтитул 7"/>
          <p:cNvSpPr>
            <a:spLocks noGrp="1"/>
          </p:cNvSpPr>
          <p:nvPr>
            <p:ph type="ftr" sz="quarter" idx="12"/>
          </p:nvPr>
        </p:nvSpPr>
        <p:spPr/>
        <p:txBody>
          <a:bodyPr rtlCol="0"/>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1E16C90-A0F5-45B6-8FDB-666016B6635E}" type="datetimeFigureOut">
              <a:rPr lang="ru-RU" smtClean="0"/>
              <a:t>06.02.2021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AACF9056-0956-4549-95B0-313C66C6F489}"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Объект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21E16C90-A0F5-45B6-8FDB-666016B6635E}" type="datetimeFigureOut">
              <a:rPr lang="ru-RU" smtClean="0"/>
              <a:t>06.02.2021</a:t>
            </a:fld>
            <a:endParaRPr lang="ru-RU"/>
          </a:p>
        </p:txBody>
      </p:sp>
      <p:sp>
        <p:nvSpPr>
          <p:cNvPr id="22" name="Номер слайда 21"/>
          <p:cNvSpPr>
            <a:spLocks noGrp="1"/>
          </p:cNvSpPr>
          <p:nvPr>
            <p:ph type="sldNum" sz="quarter" idx="15"/>
          </p:nvPr>
        </p:nvSpPr>
        <p:spPr/>
        <p:txBody>
          <a:bodyPr rtlCol="0"/>
          <a:lstStyle/>
          <a:p>
            <a:fld id="{AACF9056-0956-4549-95B0-313C66C6F489}" type="slidenum">
              <a:rPr lang="ru-RU" smtClean="0"/>
              <a:t>‹#›</a:t>
            </a:fld>
            <a:endParaRPr lang="ru-RU"/>
          </a:p>
        </p:txBody>
      </p:sp>
      <p:sp>
        <p:nvSpPr>
          <p:cNvPr id="23" name="Нижний колонтитул 22"/>
          <p:cNvSpPr>
            <a:spLocks noGrp="1"/>
          </p:cNvSpPr>
          <p:nvPr>
            <p:ph type="ftr" sz="quarter" idx="16"/>
          </p:nvPr>
        </p:nvSpPr>
        <p:spPr/>
        <p:txBody>
          <a:bodyPr rtlCol="0"/>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21E16C90-A0F5-45B6-8FDB-666016B6635E}" type="datetimeFigureOut">
              <a:rPr lang="ru-RU" smtClean="0"/>
              <a:t>06.02.2021</a:t>
            </a:fld>
            <a:endParaRPr lang="ru-RU"/>
          </a:p>
        </p:txBody>
      </p:sp>
      <p:sp>
        <p:nvSpPr>
          <p:cNvPr id="18" name="Номер слайда 17"/>
          <p:cNvSpPr>
            <a:spLocks noGrp="1"/>
          </p:cNvSpPr>
          <p:nvPr>
            <p:ph type="sldNum" sz="quarter" idx="11"/>
          </p:nvPr>
        </p:nvSpPr>
        <p:spPr/>
        <p:txBody>
          <a:bodyPr rtlCol="0"/>
          <a:lstStyle/>
          <a:p>
            <a:fld id="{AACF9056-0956-4549-95B0-313C66C6F489}" type="slidenum">
              <a:rPr lang="ru-RU" smtClean="0"/>
              <a:t>‹#›</a:t>
            </a:fld>
            <a:endParaRPr lang="ru-RU"/>
          </a:p>
        </p:txBody>
      </p:sp>
      <p:sp>
        <p:nvSpPr>
          <p:cNvPr id="21" name="Нижний колонтитул 20"/>
          <p:cNvSpPr>
            <a:spLocks noGrp="1"/>
          </p:cNvSpPr>
          <p:nvPr>
            <p:ph type="ftr" sz="quarter" idx="12"/>
          </p:nvPr>
        </p:nvSpPr>
        <p:spPr/>
        <p:txBody>
          <a:bodyPr rtlCol="0"/>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21E16C90-A0F5-45B6-8FDB-666016B6635E}" type="datetimeFigureOut">
              <a:rPr lang="ru-RU" smtClean="0"/>
              <a:t>06.02.2021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ACF9056-0956-4549-95B0-313C66C6F489}"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21E16C90-A0F5-45B6-8FDB-666016B6635E}" type="datetimeFigureOut">
              <a:rPr lang="ru-RU" smtClean="0"/>
              <a:t>06.02.2021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ACF9056-0956-4549-95B0-313C66C6F489}"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21E16C90-A0F5-45B6-8FDB-666016B6635E}" type="datetimeFigureOut">
              <a:rPr lang="ru-RU" smtClean="0"/>
              <a:t>06.02.2021</a:t>
            </a:fld>
            <a:endParaRPr lang="ru-RU"/>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AACF9056-0956-4549-95B0-313C66C6F489}"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 Id="rId5" Type="http://schemas.openxmlformats.org/officeDocument/2006/relationships/image" Target="../media/image12.png"/><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074242"/>
          </a:xfrm>
          <a:noFill/>
        </p:spPr>
        <p:txBody>
          <a:bodyPr/>
          <a:lstStyle/>
          <a:p>
            <a:r>
              <a:rPr lang="en-US" sz="11500" b="1" i="1" dirty="0"/>
              <a:t> </a:t>
            </a:r>
            <a:r>
              <a:rPr lang="en-US" sz="11500" b="1" i="1" dirty="0" smtClean="0"/>
              <a:t>   NIKE</a:t>
            </a:r>
            <a:endParaRPr lang="ru-RU" b="1" i="1" dirty="0"/>
          </a:p>
        </p:txBody>
      </p:sp>
      <p:pic>
        <p:nvPicPr>
          <p:cNvPr id="2050" name="Picture 2" descr="https://cdn.clipart.email/62f76444f2c074d760665253dad39b78_nike-swoosh-just-do-it-logo-clothing-nike-logo-png-download-_2000-1500.png"/>
          <p:cNvPicPr>
            <a:picLocks noGrp="1" noChangeAspect="1" noChangeArrowheads="1"/>
          </p:cNvPicPr>
          <p:nvPr>
            <p:ph sz="quarter" idx="1"/>
          </p:nvPr>
        </p:nvPicPr>
        <p:blipFill>
          <a:blip r:embed="rId2" cstate="print">
            <a:extLst>
              <a:ext uri="{28A0092B-C50C-407E-A947-70E740481C1C}">
                <a14:useLocalDpi xmlns:a14="http://schemas.microsoft.com/office/drawing/2010/main" val="0"/>
              </a:ext>
            </a:extLst>
          </a:blip>
          <a:stretch>
            <a:fillRect/>
          </a:stretch>
        </p:blipFill>
        <p:spPr bwMode="auto">
          <a:xfrm>
            <a:off x="1547664" y="1844824"/>
            <a:ext cx="6498166" cy="4873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29546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76672"/>
            <a:ext cx="8229600" cy="1656184"/>
          </a:xfrm>
        </p:spPr>
        <p:txBody>
          <a:bodyPr>
            <a:noAutofit/>
          </a:bodyPr>
          <a:lstStyle/>
          <a:p>
            <a:pPr algn="ctr"/>
            <a:r>
              <a:rPr lang="en-US" sz="3600" b="1" dirty="0"/>
              <a:t>How Was Nike Founded?</a:t>
            </a:r>
            <a:br>
              <a:rPr lang="en-US" sz="3600" b="1" dirty="0"/>
            </a:br>
            <a:r>
              <a:rPr lang="en-US" sz="3600" b="1" dirty="0" smtClean="0"/>
              <a:t/>
            </a:r>
            <a:br>
              <a:rPr lang="en-US" sz="3600" b="1" dirty="0" smtClean="0"/>
            </a:br>
            <a:endParaRPr lang="ru-RU" sz="3600" b="1" dirty="0"/>
          </a:p>
        </p:txBody>
      </p:sp>
      <p:sp>
        <p:nvSpPr>
          <p:cNvPr id="3" name="Объект 2"/>
          <p:cNvSpPr>
            <a:spLocks noGrp="1"/>
          </p:cNvSpPr>
          <p:nvPr>
            <p:ph sz="quarter" idx="1"/>
          </p:nvPr>
        </p:nvSpPr>
        <p:spPr>
          <a:xfrm>
            <a:off x="179512" y="1124744"/>
            <a:ext cx="8784976" cy="5001419"/>
          </a:xfrm>
        </p:spPr>
        <p:txBody>
          <a:bodyPr>
            <a:noAutofit/>
          </a:bodyPr>
          <a:lstStyle/>
          <a:p>
            <a:pPr marL="0" indent="0" algn="ctr">
              <a:buNone/>
            </a:pPr>
            <a:r>
              <a:rPr lang="en-US" dirty="0" smtClean="0"/>
              <a:t>The story of Nike begins with the story of Blue Ribbon Sports back in 1964. Around that time, Phil Knight at University of Oregon, ran for the school's track and field team, putting him into contact with their coach, Bill </a:t>
            </a:r>
            <a:r>
              <a:rPr lang="en-US" dirty="0" err="1" smtClean="0"/>
              <a:t>Bowerman</a:t>
            </a:r>
            <a:r>
              <a:rPr lang="en-US" dirty="0" smtClean="0"/>
              <a:t>. Aside from an intensely competitive ethos, </a:t>
            </a:r>
            <a:r>
              <a:rPr lang="en-US" dirty="0" err="1" smtClean="0"/>
              <a:t>Bowerman</a:t>
            </a:r>
            <a:r>
              <a:rPr lang="en-US" dirty="0" smtClean="0"/>
              <a:t> displayed a fascination with optimizing his runners' shoes. According to Nike, Knight was the first student to try one of </a:t>
            </a:r>
            <a:r>
              <a:rPr lang="en-US" dirty="0" err="1" smtClean="0"/>
              <a:t>Bowerman's</a:t>
            </a:r>
            <a:r>
              <a:rPr lang="en-US" dirty="0" smtClean="0"/>
              <a:t> shoes. Seeing him as a safely-unimportant runner to test his shoes on, </a:t>
            </a:r>
            <a:r>
              <a:rPr lang="en-US" dirty="0" err="1" smtClean="0"/>
              <a:t>Bowerman</a:t>
            </a:r>
            <a:r>
              <a:rPr lang="en-US" dirty="0" smtClean="0"/>
              <a:t> offered to take one of his shoes and fix them up with his custom design. Knight accepted the offer, and, supposedly, the shoes worked so well that his teammate Otis Davis took them and ended up using them to win gold in the 400-meter dash in the 1960 Olympics. Otis Davis insists to this day that </a:t>
            </a:r>
            <a:r>
              <a:rPr lang="en-US" dirty="0" err="1" smtClean="0"/>
              <a:t>Bowerman</a:t>
            </a:r>
            <a:r>
              <a:rPr lang="en-US" dirty="0" smtClean="0"/>
              <a:t> made the shoes for him. </a:t>
            </a:r>
            <a:endParaRPr lang="ru-RU" dirty="0"/>
          </a:p>
        </p:txBody>
      </p:sp>
    </p:spTree>
    <p:extLst>
      <p:ext uri="{BB962C8B-B14F-4D97-AF65-F5344CB8AC3E}">
        <p14:creationId xmlns:p14="http://schemas.microsoft.com/office/powerpoint/2010/main" val="20557850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88640"/>
            <a:ext cx="8244408" cy="5322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597196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850106"/>
          </a:xfrm>
        </p:spPr>
        <p:txBody>
          <a:bodyPr>
            <a:normAutofit/>
          </a:bodyPr>
          <a:lstStyle/>
          <a:p>
            <a:pPr algn="ctr"/>
            <a:r>
              <a:rPr lang="en-US" sz="4000" b="1" dirty="0" smtClean="0"/>
              <a:t>Why was it called NIKE?</a:t>
            </a:r>
            <a:endParaRPr lang="ru-RU" sz="4000" b="1" dirty="0"/>
          </a:p>
        </p:txBody>
      </p:sp>
      <p:sp>
        <p:nvSpPr>
          <p:cNvPr id="3" name="Объект 2"/>
          <p:cNvSpPr>
            <a:spLocks noGrp="1"/>
          </p:cNvSpPr>
          <p:nvPr>
            <p:ph sz="quarter" idx="1"/>
          </p:nvPr>
        </p:nvSpPr>
        <p:spPr>
          <a:xfrm>
            <a:off x="251520" y="1412776"/>
            <a:ext cx="8352928" cy="5256584"/>
          </a:xfrm>
        </p:spPr>
        <p:txBody>
          <a:bodyPr>
            <a:normAutofit/>
          </a:bodyPr>
          <a:lstStyle/>
          <a:p>
            <a:pPr marL="0" indent="0" algn="ctr">
              <a:buNone/>
            </a:pPr>
            <a:r>
              <a:rPr lang="en-US" sz="3200" dirty="0"/>
              <a:t>The name Nike came to Knight’s colleague Jeff Johnson, who saw Greek goddess Nike in a dream. Her image was one of the reference points for creating a logo. Knight met with designer Carolyn Davidson when he studied at Portland University.</a:t>
            </a:r>
          </a:p>
          <a:p>
            <a:pPr marL="0" indent="0">
              <a:buNone/>
            </a:pPr>
            <a:endParaRPr lang="en-US" sz="2800" dirty="0"/>
          </a:p>
          <a:p>
            <a:pPr marL="0" indent="0" algn="ctr">
              <a:buNone/>
            </a:pPr>
            <a:r>
              <a:rPr lang="en-US" sz="3200" dirty="0"/>
              <a:t>On June 18, 1971, the first Nike shoe went on sale.</a:t>
            </a:r>
            <a:endParaRPr lang="ru-RU" sz="3200" dirty="0"/>
          </a:p>
        </p:txBody>
      </p:sp>
    </p:spTree>
    <p:extLst>
      <p:ext uri="{BB962C8B-B14F-4D97-AF65-F5344CB8AC3E}">
        <p14:creationId xmlns:p14="http://schemas.microsoft.com/office/powerpoint/2010/main" val="27453463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1066130"/>
          </a:xfrm>
        </p:spPr>
        <p:txBody>
          <a:bodyPr>
            <a:normAutofit/>
          </a:bodyPr>
          <a:lstStyle/>
          <a:p>
            <a:pPr algn="ctr"/>
            <a:r>
              <a:rPr lang="en-US" sz="4400" b="1" dirty="0" smtClean="0"/>
              <a:t>Logo history</a:t>
            </a:r>
            <a:endParaRPr lang="ru-RU" sz="4400" b="1" dirty="0"/>
          </a:p>
        </p:txBody>
      </p:sp>
      <p:sp>
        <p:nvSpPr>
          <p:cNvPr id="3" name="Объект 2"/>
          <p:cNvSpPr>
            <a:spLocks noGrp="1"/>
          </p:cNvSpPr>
          <p:nvPr>
            <p:ph sz="quarter" idx="1"/>
          </p:nvPr>
        </p:nvSpPr>
        <p:spPr>
          <a:xfrm>
            <a:off x="457200" y="1600200"/>
            <a:ext cx="8147248" cy="4873752"/>
          </a:xfrm>
        </p:spPr>
        <p:txBody>
          <a:bodyPr/>
          <a:lstStyle/>
          <a:p>
            <a:pPr marL="0" indent="0" algn="ctr">
              <a:buNone/>
            </a:pPr>
            <a:r>
              <a:rPr lang="en-US" sz="2800" dirty="0"/>
              <a:t>The wing shape was not the first Davidson idea. She created several sketches at once. And as a result, the Swoosh was invented. One way or another, but the shareholders chose this particular sign as a logo. Phil Knight was dismissive of that logo; he said that isn’t what he dreams about. </a:t>
            </a:r>
          </a:p>
          <a:p>
            <a:pPr marL="0" indent="0" algn="ctr">
              <a:buNone/>
            </a:pPr>
            <a:r>
              <a:rPr lang="en-US" sz="2800" dirty="0"/>
              <a:t>The Nike logo designer received a precious ring with the Swoosh as a reward, as well as 500 company shares, it was a huge, albeit belated, award.</a:t>
            </a:r>
            <a:endParaRPr lang="ru-RU" sz="2800" dirty="0"/>
          </a:p>
        </p:txBody>
      </p:sp>
    </p:spTree>
    <p:extLst>
      <p:ext uri="{BB962C8B-B14F-4D97-AF65-F5344CB8AC3E}">
        <p14:creationId xmlns:p14="http://schemas.microsoft.com/office/powerpoint/2010/main" val="22337204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980728"/>
            <a:ext cx="8316416" cy="54010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773996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850106"/>
          </a:xfrm>
        </p:spPr>
        <p:txBody>
          <a:bodyPr>
            <a:normAutofit/>
          </a:bodyPr>
          <a:lstStyle/>
          <a:p>
            <a:pPr algn="ctr"/>
            <a:r>
              <a:rPr lang="en-US" sz="4800" dirty="0" smtClean="0"/>
              <a:t>Nike goods forward</a:t>
            </a:r>
            <a:endParaRPr lang="ru-RU" sz="4800"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693" y="1700808"/>
            <a:ext cx="3632244" cy="1806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27984" y="1704068"/>
            <a:ext cx="3816424" cy="2016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815" y="3720292"/>
            <a:ext cx="3048000"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27984" y="3889740"/>
            <a:ext cx="3384798" cy="295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958625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7467600" cy="908720"/>
          </a:xfrm>
        </p:spPr>
        <p:txBody>
          <a:bodyPr>
            <a:normAutofit/>
          </a:bodyPr>
          <a:lstStyle/>
          <a:p>
            <a:pPr algn="ctr"/>
            <a:r>
              <a:rPr lang="en-US" sz="4400" b="1" dirty="0"/>
              <a:t>Nike goods </a:t>
            </a:r>
            <a:r>
              <a:rPr lang="en-US" sz="4400" b="1" dirty="0" smtClean="0"/>
              <a:t>now</a:t>
            </a:r>
            <a:endParaRPr lang="ru-RU" sz="4000" b="1" dirty="0"/>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4496" y="823032"/>
            <a:ext cx="3011134" cy="2520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8144" y="3342005"/>
            <a:ext cx="2759968" cy="3174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51749" y="823032"/>
            <a:ext cx="2664296" cy="31961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126" y="3295849"/>
            <a:ext cx="3571875" cy="3515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4454689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64</TotalTime>
  <Words>334</Words>
  <Application>Microsoft Office PowerPoint</Application>
  <PresentationFormat>Экран (4:3)</PresentationFormat>
  <Paragraphs>12</Paragraphs>
  <Slides>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8</vt:i4>
      </vt:variant>
    </vt:vector>
  </HeadingPairs>
  <TitlesOfParts>
    <vt:vector size="9" baseType="lpstr">
      <vt:lpstr>Эркер</vt:lpstr>
      <vt:lpstr>    NIKE</vt:lpstr>
      <vt:lpstr>How Was Nike Founded?  </vt:lpstr>
      <vt:lpstr>Презентация PowerPoint</vt:lpstr>
      <vt:lpstr>Why was it called NIKE?</vt:lpstr>
      <vt:lpstr>Logo history</vt:lpstr>
      <vt:lpstr>Презентация PowerPoint</vt:lpstr>
      <vt:lpstr>Nike goods forward</vt:lpstr>
      <vt:lpstr>Nike goods now</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NIKE</dc:title>
  <dc:creator>Gegham Hakobyan</dc:creator>
  <cp:lastModifiedBy>Gegham Hakobyan</cp:lastModifiedBy>
  <cp:revision>6</cp:revision>
  <dcterms:created xsi:type="dcterms:W3CDTF">2021-02-06T15:14:06Z</dcterms:created>
  <dcterms:modified xsi:type="dcterms:W3CDTF">2021-02-06T16:18:56Z</dcterms:modified>
</cp:coreProperties>
</file>