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A02022D-7137-4B84-93AD-A55652923432}" type="datetimeFigureOut">
              <a:rPr lang="ru-RU" smtClean="0"/>
              <a:t>02.07.2021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B67CC2C-81ED-4BA3-9F0F-8701C22D26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arehakobyan.home.blog/category/%d5%ab%d5%bd%d5%ba%d5%a1%d5%b6%d5%a5%d6%80%d5%a5%d5%b6-9/" TargetMode="External"/><Relationship Id="rId2" Type="http://schemas.openxmlformats.org/officeDocument/2006/relationships/hyperlink" Target="https://narehakobyan.home.blog/category/%d5%ab%d5%bd%d5%ba%d5%a1%d5%b6%d5%a5%d6%80%d5%a5%d5%b6-8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narehakobyan.home.blog/2020/10/19/la-hora/" TargetMode="External"/><Relationship Id="rId13" Type="http://schemas.openxmlformats.org/officeDocument/2006/relationships/hyperlink" Target="https://narehakobyan.home.blog/2020/09/22/los-verbos/" TargetMode="External"/><Relationship Id="rId3" Type="http://schemas.openxmlformats.org/officeDocument/2006/relationships/hyperlink" Target="https://narehakobyan.home.blog/2021/04/08/en-clase/" TargetMode="External"/><Relationship Id="rId7" Type="http://schemas.openxmlformats.org/officeDocument/2006/relationships/hyperlink" Target="https://narehakobyan.home.blog/2020/12/09/tareas-3/" TargetMode="External"/><Relationship Id="rId12" Type="http://schemas.openxmlformats.org/officeDocument/2006/relationships/hyperlink" Target="https://narehakobyan.home.blog/2020/09/28/los-articulos/" TargetMode="External"/><Relationship Id="rId17" Type="http://schemas.openxmlformats.org/officeDocument/2006/relationships/hyperlink" Target="https://narehakobyan.home.blog/2019/09/15/%d5%ab%d5%a1%d5%ba%d5%a1%d5%b6%d5%a5%d6%80%d5%a5%d5%b6-%d5%a9%d5%be%d5%a5%d6%80%d5%a8-%d6%87-%d5%a3%d5%b8%d6%82%d5%b5%d5%b6%d5%a5%d6%80%d5%a8/" TargetMode="External"/><Relationship Id="rId2" Type="http://schemas.openxmlformats.org/officeDocument/2006/relationships/hyperlink" Target="https://narehakobyan.home.blog/2021/04/13/donde-estan/" TargetMode="External"/><Relationship Id="rId16" Type="http://schemas.openxmlformats.org/officeDocument/2006/relationships/hyperlink" Target="https://narehakobyan.home.blog/2019/09/18/%d5%a4%d5%a5%d6%80%d5%a1%d5%b6%d5%b8%d6%82%d5%b6%d5%b6%d5%a5%d6%80-%d5%a2%d5%a1%d5%b5%d5%ab-%d5%ad%d5%b8%d5%b6%d5%a1%d6%80%d5%b0%d5%b8%d6%82%d5%b4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arehakobyan.home.blog/2021/02/07/palabras-en-espanol/" TargetMode="External"/><Relationship Id="rId11" Type="http://schemas.openxmlformats.org/officeDocument/2006/relationships/hyperlink" Target="https://narehakobyan.home.blog/2020/09/30/los-colores/" TargetMode="External"/><Relationship Id="rId5" Type="http://schemas.openxmlformats.org/officeDocument/2006/relationships/hyperlink" Target="https://narehakobyan.home.blog/2021/02/18/palabras-en-espanol-2/" TargetMode="External"/><Relationship Id="rId15" Type="http://schemas.openxmlformats.org/officeDocument/2006/relationships/hyperlink" Target="https://narehakobyan.home.blog/2019/10/10/la-descripcion/" TargetMode="External"/><Relationship Id="rId10" Type="http://schemas.openxmlformats.org/officeDocument/2006/relationships/hyperlink" Target="https://narehakobyan.home.blog/2020/10/01/%d5%b6%d5%a1%d5%ad%d5%a4%d5%ab%d6%80%d5%b6%d5%a5%d6%80-las-preposiciones/" TargetMode="External"/><Relationship Id="rId4" Type="http://schemas.openxmlformats.org/officeDocument/2006/relationships/hyperlink" Target="https://narehakobyan.home.blog/2021/03/29/tarea/" TargetMode="External"/><Relationship Id="rId9" Type="http://schemas.openxmlformats.org/officeDocument/2006/relationships/hyperlink" Target="https://narehakobyan.home.blog/2020/10/08/las-preguntas-%d5%b0%d5%a1%d6%80%d6%81%d5%a5%d6%80/" TargetMode="External"/><Relationship Id="rId14" Type="http://schemas.openxmlformats.org/officeDocument/2006/relationships/hyperlink" Target="https://narehakobyan.home.blog/2019/11/12/%d5%ab%d5%bd%d5%ba%d5%a1%d5%b6%d5%a5%d6%80%d5%a5%d5%b6-%d5%b6%d5%a1%d5%b2%d5%a4%d5%ab%d6%80%d5%b6%d5%a5%d6%80-las-preposicione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rehakobyan.home.blog/2020/11/12/%d5%a1%d5%b6%d5%b6%d5%a1-%d5%ba%d5%b8%d5%ac%d5%ab%d5%bf%d5%af%d5%b8%d5%be%d5%bd%d5%af%d5%a1%d5%b5%d5%a1-anna-politkovskaya/" TargetMode="External"/><Relationship Id="rId2" Type="http://schemas.openxmlformats.org/officeDocument/2006/relationships/hyperlink" Target="https://narehakobyan.home.blog/2021/06/27/%d5%a3%d5%ab%d5%b7%d5%a5%d6%80%d5%a1%d5%b5%d5%ab%d5%b6-%d5%b0%d5%a5%d6%84%d5%ab%d5%a1%d5%a9%d5%b6%d5%a5%d6%80-%d5%b9%d5%a1%d6%80%d5%a1%d5%b3%d5%b3%d5%ab-%d5%a1%d5%b2%d5%bb%d5%ab%d5%af%d5%b6%d5%a5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arehakobyan.home.blog/2021/03/15/mi-dia-2/" TargetMode="External"/><Relationship Id="rId2" Type="http://schemas.openxmlformats.org/officeDocument/2006/relationships/hyperlink" Target="https://narehakobyan.home.blog/2021/03/15/mi-dia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arehakobyan.home.blog/2019/12/23/%d5%ab%d5%bd%d5%ba%d5%a1%d5%b6%d5%a5%d6%80%d5%a5%d5%b6%d5%ab-%d5%ad%d5%b4%d5%a2%d5%b8%d5%be-%d5%ba%d5%a1%d5%bf%d6%80%d5%a1%d5%bd%d5%bf%d5%b8%d6%82%d5%b4-%d5%a5%d5%b6%d6%84-churos-%d6%87-sangria/" TargetMode="External"/><Relationship Id="rId2" Type="http://schemas.openxmlformats.org/officeDocument/2006/relationships/hyperlink" Target="https://narehakobyan.home.blog/2020/12/10/cocina-espanola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arehakobyan.home.blog/2020/12/17/%d5%ab%d5%bd%d5%ba%d5%a1%d5%b6%d5%a1%d5%af%d5%a1%d5%b6-%d5%ad%d5%b8%d5%b0%d5%a1%d5%b6%d5%b8%d6%81-%d5%b4%d5%ad%d5%ab%d5%a9%d5%a1%d6%80-%d5%bd%d5%a5%d5%a2%d5%a1%d5%bd%d5%bf%d5%a1%d6%81%d5%ab/" TargetMode="External"/><Relationship Id="rId4" Type="http://schemas.openxmlformats.org/officeDocument/2006/relationships/hyperlink" Target="https://narehakobyan.home.blog/2020/12/17/gaspach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arehakobyan.home.blog/2020/09/23/miembros-de-la-familia/" TargetMode="External"/><Relationship Id="rId2" Type="http://schemas.openxmlformats.org/officeDocument/2006/relationships/hyperlink" Target="https://narehakobyan.home.blog/2020/09/28/mi-familia-2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arehakobyan.home.blog/2021/04/12/descripcion-de-la-hermana/" TargetMode="External"/><Relationship Id="rId4" Type="http://schemas.openxmlformats.org/officeDocument/2006/relationships/hyperlink" Target="https://narehakobyan.home.blog/2020/10/22/mi-familia-3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hyperlink" Target="https://narehakobyan.home.blog/2021/01/20/%d5%b0%d5%a1%d5%b6%d5%a4%d5%ab%d5%ba%d5%b8%d6%82%d5%b4-%d5%be%d5%ab%d5%a3%d5%a5%d5%b6-%d5%a1%d5%be%d5%a5%d5%bf%d5%ab%d5%bd%d5%ab-%d5%b0%d5%a5%d5%bf-encuentro-con-viguen-avetis-meeting-with-vigen-a-2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s://narehakobyan.home.blog/2021/01/20/%d5%b1%d5%b4%d5%a5%d5%bc%d5%a1%d5%b5%d5%ab%d5%b6-%d5%b3%d5%a1%d5%b4%d5%a2%d5%a1%d6%80%e2%80%a4-%d6%85%d6%80-6/" TargetMode="Externa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3505" y="403446"/>
            <a:ext cx="67313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 smtClean="0"/>
              <a:t>Resumen</a:t>
            </a:r>
            <a:r>
              <a:rPr lang="en-US" sz="4800" b="1" dirty="0" smtClean="0"/>
              <a:t> en </a:t>
            </a:r>
            <a:r>
              <a:rPr lang="en-US" sz="4800" b="1" dirty="0" err="1" smtClean="0"/>
              <a:t>español</a:t>
            </a:r>
            <a:endParaRPr lang="ru-RU" sz="4800" b="1" dirty="0"/>
          </a:p>
        </p:txBody>
      </p:sp>
      <p:sp>
        <p:nvSpPr>
          <p:cNvPr id="5" name="AutoShape 4" descr="https://xn----8sbem6bqecj7g.xn--p1acf/wp-content/uploads/2019/03/flag-2292687_128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173" y="2780928"/>
            <a:ext cx="6048672" cy="3653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65808" y="1674576"/>
            <a:ext cx="2323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 err="1" smtClean="0"/>
              <a:t>Knarik</a:t>
            </a:r>
            <a:r>
              <a:rPr lang="en-US" b="1" dirty="0" smtClean="0"/>
              <a:t> </a:t>
            </a:r>
            <a:r>
              <a:rPr lang="en-US" b="1" dirty="0" err="1" smtClean="0"/>
              <a:t>Hakobyan</a:t>
            </a:r>
            <a:endParaRPr lang="en-US" b="1" dirty="0" smtClean="0"/>
          </a:p>
          <a:p>
            <a:pPr algn="r"/>
            <a:r>
              <a:rPr lang="en-US" b="1" dirty="0" smtClean="0"/>
              <a:t>9-7 </a:t>
            </a:r>
            <a:r>
              <a:rPr lang="en-US" b="1" dirty="0" err="1" smtClean="0"/>
              <a:t>grado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06826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836712"/>
            <a:ext cx="52565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/>
              <a:t>Español</a:t>
            </a:r>
            <a:r>
              <a:rPr lang="en-US" sz="4000" b="1" dirty="0" smtClean="0"/>
              <a:t> en mi </a:t>
            </a:r>
            <a:r>
              <a:rPr lang="en-US" sz="4000" b="1" dirty="0" err="1" smtClean="0"/>
              <a:t>vida</a:t>
            </a:r>
            <a:endParaRPr lang="ru-RU" sz="4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688" y="2420888"/>
            <a:ext cx="3738694" cy="294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76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35696" y="476672"/>
            <a:ext cx="7848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800" b="1" dirty="0">
                <a:solidFill>
                  <a:prstClr val="black"/>
                </a:solidFill>
              </a:rPr>
              <a:t>Mis secciones de español en el blog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39079" y="2379861"/>
            <a:ext cx="2715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b="1" dirty="0" err="1" smtClean="0">
                <a:hlinkClick r:id="rId2"/>
              </a:rPr>
              <a:t>Español</a:t>
            </a:r>
            <a:r>
              <a:rPr lang="hy-AM" sz="3200" b="1" dirty="0" smtClean="0">
                <a:hlinkClick r:id="rId2"/>
              </a:rPr>
              <a:t> </a:t>
            </a:r>
            <a:r>
              <a:rPr lang="hy-AM" sz="3200" b="1" dirty="0">
                <a:hlinkClick r:id="rId2"/>
              </a:rPr>
              <a:t>8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39079" y="4005064"/>
            <a:ext cx="2715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b="1" dirty="0" err="1" smtClean="0">
                <a:hlinkClick r:id="rId3"/>
              </a:rPr>
              <a:t>Español</a:t>
            </a:r>
            <a:r>
              <a:rPr lang="hy-AM" sz="3200" b="1" dirty="0" smtClean="0">
                <a:hlinkClick r:id="rId3"/>
              </a:rPr>
              <a:t> </a:t>
            </a:r>
            <a:r>
              <a:rPr lang="hy-AM" sz="3200" b="1" dirty="0">
                <a:hlinkClick r:id="rId3"/>
              </a:rPr>
              <a:t>9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5683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3808" y="404664"/>
            <a:ext cx="44791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T</a:t>
            </a:r>
            <a:r>
              <a:rPr lang="en-US" sz="3200" b="1" dirty="0" err="1" smtClean="0"/>
              <a:t>emas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gramática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1348800"/>
            <a:ext cx="65344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err="1">
                <a:hlinkClick r:id="rId2"/>
              </a:rPr>
              <a:t>Dónde</a:t>
            </a:r>
            <a:r>
              <a:rPr lang="en-US" sz="2200" dirty="0">
                <a:hlinkClick r:id="rId2"/>
              </a:rPr>
              <a:t> </a:t>
            </a:r>
            <a:r>
              <a:rPr lang="en-US" sz="2200" dirty="0" err="1">
                <a:hlinkClick r:id="rId2"/>
              </a:rPr>
              <a:t>está</a:t>
            </a:r>
            <a:r>
              <a:rPr lang="en-US" sz="2200" dirty="0">
                <a:hlinkClick r:id="rId2"/>
              </a:rPr>
              <a:t>(n)</a:t>
            </a:r>
            <a:endParaRPr lang="ru-RU" sz="2200" b="1" dirty="0"/>
          </a:p>
          <a:p>
            <a:pPr algn="ctr"/>
            <a:r>
              <a:rPr lang="en-US" sz="2200" dirty="0">
                <a:hlinkClick r:id="rId3"/>
              </a:rPr>
              <a:t>En </a:t>
            </a:r>
            <a:r>
              <a:rPr lang="en-US" sz="2200" dirty="0" err="1">
                <a:hlinkClick r:id="rId3"/>
              </a:rPr>
              <a:t>clase</a:t>
            </a:r>
            <a:endParaRPr lang="ru-RU" sz="2200" b="1" dirty="0"/>
          </a:p>
          <a:p>
            <a:pPr algn="ctr"/>
            <a:r>
              <a:rPr lang="en-US" sz="2200" dirty="0" err="1">
                <a:hlinkClick r:id="rId4"/>
              </a:rPr>
              <a:t>Tarea</a:t>
            </a:r>
            <a:endParaRPr lang="ru-RU" sz="2200" b="1" dirty="0"/>
          </a:p>
          <a:p>
            <a:pPr algn="ctr"/>
            <a:r>
              <a:rPr lang="en-US" sz="2200" dirty="0" err="1">
                <a:hlinkClick r:id="rId5"/>
              </a:rPr>
              <a:t>Palabras</a:t>
            </a:r>
            <a:r>
              <a:rPr lang="en-US" sz="2200" dirty="0">
                <a:hlinkClick r:id="rId5"/>
              </a:rPr>
              <a:t> en </a:t>
            </a:r>
            <a:r>
              <a:rPr lang="en-US" sz="2200" dirty="0" err="1">
                <a:hlinkClick r:id="rId5"/>
              </a:rPr>
              <a:t>español</a:t>
            </a:r>
            <a:endParaRPr lang="ru-RU" sz="2200" b="1" dirty="0"/>
          </a:p>
          <a:p>
            <a:pPr algn="ctr"/>
            <a:r>
              <a:rPr lang="en-US" sz="2200" dirty="0" err="1">
                <a:hlinkClick r:id="rId6"/>
              </a:rPr>
              <a:t>Palabras</a:t>
            </a:r>
            <a:r>
              <a:rPr lang="en-US" sz="2200" dirty="0">
                <a:hlinkClick r:id="rId6"/>
              </a:rPr>
              <a:t> en </a:t>
            </a:r>
            <a:r>
              <a:rPr lang="en-US" sz="2200" dirty="0" err="1">
                <a:hlinkClick r:id="rId6"/>
              </a:rPr>
              <a:t>español</a:t>
            </a:r>
            <a:endParaRPr lang="ru-RU" sz="2200" b="1" dirty="0"/>
          </a:p>
          <a:p>
            <a:pPr algn="ctr"/>
            <a:r>
              <a:rPr lang="en-US" sz="2200" dirty="0" err="1">
                <a:hlinkClick r:id="rId7"/>
              </a:rPr>
              <a:t>Tareas</a:t>
            </a:r>
            <a:endParaRPr lang="ru-RU" sz="2200" b="1" dirty="0"/>
          </a:p>
          <a:p>
            <a:pPr algn="ctr"/>
            <a:r>
              <a:rPr lang="en-US" sz="2200" dirty="0">
                <a:hlinkClick r:id="rId8"/>
              </a:rPr>
              <a:t>La </a:t>
            </a:r>
            <a:r>
              <a:rPr lang="en-US" sz="2200" dirty="0" err="1">
                <a:hlinkClick r:id="rId8"/>
              </a:rPr>
              <a:t>hora</a:t>
            </a:r>
            <a:endParaRPr lang="ru-RU" sz="2200" b="1" dirty="0"/>
          </a:p>
          <a:p>
            <a:pPr algn="ctr"/>
            <a:r>
              <a:rPr lang="en-US" sz="2200" dirty="0">
                <a:hlinkClick r:id="rId9"/>
              </a:rPr>
              <a:t>Las </a:t>
            </a:r>
            <a:r>
              <a:rPr lang="en-US" sz="2200" dirty="0" err="1">
                <a:hlinkClick r:id="rId9"/>
              </a:rPr>
              <a:t>preguntas</a:t>
            </a:r>
            <a:r>
              <a:rPr lang="en-US" sz="2200" dirty="0">
                <a:hlinkClick r:id="rId9"/>
              </a:rPr>
              <a:t> — </a:t>
            </a:r>
            <a:r>
              <a:rPr lang="ru-RU" sz="2200" dirty="0" err="1">
                <a:hlinkClick r:id="rId9"/>
              </a:rPr>
              <a:t>Հարցեր</a:t>
            </a:r>
            <a:endParaRPr lang="ru-RU" sz="2200" b="1" dirty="0"/>
          </a:p>
          <a:p>
            <a:pPr algn="ctr"/>
            <a:r>
              <a:rPr lang="ru-RU" sz="2200" dirty="0" err="1">
                <a:hlinkClick r:id="rId10"/>
              </a:rPr>
              <a:t>Նախդիրներ</a:t>
            </a:r>
            <a:r>
              <a:rPr lang="en-US" sz="2200" dirty="0">
                <a:hlinkClick r:id="rId10"/>
              </a:rPr>
              <a:t>-</a:t>
            </a:r>
            <a:r>
              <a:rPr lang="en-US" sz="2200" dirty="0" err="1">
                <a:hlinkClick r:id="rId10"/>
              </a:rPr>
              <a:t>las</a:t>
            </a:r>
            <a:r>
              <a:rPr lang="en-US" sz="2200" dirty="0">
                <a:hlinkClick r:id="rId10"/>
              </a:rPr>
              <a:t> </a:t>
            </a:r>
            <a:r>
              <a:rPr lang="en-US" sz="2200" dirty="0" err="1">
                <a:hlinkClick r:id="rId10"/>
              </a:rPr>
              <a:t>preposiciones</a:t>
            </a:r>
            <a:endParaRPr lang="ru-RU" sz="2200" b="1" dirty="0"/>
          </a:p>
          <a:p>
            <a:pPr algn="ctr"/>
            <a:r>
              <a:rPr lang="en-US" sz="2200" dirty="0">
                <a:hlinkClick r:id="rId11"/>
              </a:rPr>
              <a:t>Los </a:t>
            </a:r>
            <a:r>
              <a:rPr lang="en-US" sz="2200" dirty="0" err="1">
                <a:hlinkClick r:id="rId11"/>
              </a:rPr>
              <a:t>colores</a:t>
            </a:r>
            <a:endParaRPr lang="ru-RU" sz="2200" b="1" dirty="0"/>
          </a:p>
          <a:p>
            <a:pPr algn="ctr"/>
            <a:r>
              <a:rPr lang="en-US" sz="2200" dirty="0">
                <a:hlinkClick r:id="rId12"/>
              </a:rPr>
              <a:t>Los </a:t>
            </a:r>
            <a:r>
              <a:rPr lang="en-US" sz="2200" dirty="0" err="1">
                <a:hlinkClick r:id="rId12"/>
              </a:rPr>
              <a:t>Artículos</a:t>
            </a:r>
            <a:endParaRPr lang="ru-RU" sz="2200" b="1" dirty="0"/>
          </a:p>
          <a:p>
            <a:pPr algn="ctr"/>
            <a:r>
              <a:rPr lang="en-US" sz="2200" dirty="0">
                <a:hlinkClick r:id="rId13"/>
              </a:rPr>
              <a:t>Los </a:t>
            </a:r>
            <a:r>
              <a:rPr lang="en-US" sz="2200" dirty="0" err="1">
                <a:hlinkClick r:id="rId13"/>
              </a:rPr>
              <a:t>verbos</a:t>
            </a:r>
            <a:endParaRPr lang="ru-RU" sz="2200" b="1" dirty="0"/>
          </a:p>
          <a:p>
            <a:pPr algn="ctr"/>
            <a:r>
              <a:rPr lang="ru-RU" sz="2200" dirty="0" err="1">
                <a:hlinkClick r:id="rId14"/>
              </a:rPr>
              <a:t>Իսպաներեն</a:t>
            </a:r>
            <a:r>
              <a:rPr lang="ru-RU" sz="2200" dirty="0">
                <a:hlinkClick r:id="rId14"/>
              </a:rPr>
              <a:t> </a:t>
            </a:r>
            <a:r>
              <a:rPr lang="ru-RU" sz="2200" dirty="0" err="1">
                <a:hlinkClick r:id="rId14"/>
              </a:rPr>
              <a:t>նաղդիրներ</a:t>
            </a:r>
            <a:r>
              <a:rPr lang="en-US" sz="2200" dirty="0">
                <a:hlinkClick r:id="rId14"/>
              </a:rPr>
              <a:t>( </a:t>
            </a:r>
            <a:r>
              <a:rPr lang="en-US" sz="2200" dirty="0" err="1">
                <a:hlinkClick r:id="rId14"/>
              </a:rPr>
              <a:t>las</a:t>
            </a:r>
            <a:r>
              <a:rPr lang="en-US" sz="2200" dirty="0">
                <a:hlinkClick r:id="rId14"/>
              </a:rPr>
              <a:t> </a:t>
            </a:r>
            <a:r>
              <a:rPr lang="en-US" sz="2200" dirty="0" err="1">
                <a:hlinkClick r:id="rId14"/>
              </a:rPr>
              <a:t>preposiciones</a:t>
            </a:r>
            <a:r>
              <a:rPr lang="en-US" sz="2200" dirty="0">
                <a:hlinkClick r:id="rId14"/>
              </a:rPr>
              <a:t>)</a:t>
            </a:r>
            <a:endParaRPr lang="ru-RU" sz="2200" b="1" dirty="0"/>
          </a:p>
          <a:p>
            <a:pPr algn="ctr"/>
            <a:r>
              <a:rPr lang="en-US" sz="2200" dirty="0">
                <a:hlinkClick r:id="rId15"/>
              </a:rPr>
              <a:t>La </a:t>
            </a:r>
            <a:r>
              <a:rPr lang="en-US" sz="2200" dirty="0" err="1">
                <a:hlinkClick r:id="rId15"/>
              </a:rPr>
              <a:t>descripción</a:t>
            </a:r>
            <a:endParaRPr lang="ru-RU" sz="2200" b="1" dirty="0"/>
          </a:p>
          <a:p>
            <a:pPr algn="ctr"/>
            <a:r>
              <a:rPr lang="ru-RU" sz="2200" dirty="0" err="1">
                <a:hlinkClick r:id="rId16"/>
              </a:rPr>
              <a:t>Դերանուններ</a:t>
            </a:r>
            <a:r>
              <a:rPr lang="en-US" sz="2200" dirty="0">
                <a:hlinkClick r:id="rId16"/>
              </a:rPr>
              <a:t>, </a:t>
            </a:r>
            <a:r>
              <a:rPr lang="ru-RU" sz="2200" dirty="0" err="1">
                <a:hlinkClick r:id="rId16"/>
              </a:rPr>
              <a:t>բայի</a:t>
            </a:r>
            <a:r>
              <a:rPr lang="ru-RU" sz="2200" dirty="0">
                <a:hlinkClick r:id="rId16"/>
              </a:rPr>
              <a:t> </a:t>
            </a:r>
            <a:r>
              <a:rPr lang="ru-RU" sz="2200" dirty="0" err="1">
                <a:hlinkClick r:id="rId16"/>
              </a:rPr>
              <a:t>խոնարհում</a:t>
            </a:r>
            <a:endParaRPr lang="ru-RU" sz="2200" b="1" dirty="0"/>
          </a:p>
          <a:p>
            <a:pPr algn="ctr"/>
            <a:r>
              <a:rPr lang="ru-RU" sz="2200" dirty="0" err="1">
                <a:hlinkClick r:id="rId17"/>
              </a:rPr>
              <a:t>Իսպաներեն</a:t>
            </a:r>
            <a:r>
              <a:rPr lang="ru-RU" sz="2200" dirty="0">
                <a:hlinkClick r:id="rId17"/>
              </a:rPr>
              <a:t> </a:t>
            </a:r>
            <a:r>
              <a:rPr lang="ru-RU" sz="2200" dirty="0" err="1">
                <a:hlinkClick r:id="rId17"/>
              </a:rPr>
              <a:t>թվերը</a:t>
            </a:r>
            <a:r>
              <a:rPr lang="ru-RU" sz="2200" dirty="0">
                <a:hlinkClick r:id="rId17"/>
              </a:rPr>
              <a:t> և</a:t>
            </a:r>
            <a:r>
              <a:rPr lang="en-US" sz="2200" dirty="0">
                <a:hlinkClick r:id="rId17"/>
              </a:rPr>
              <a:t> </a:t>
            </a:r>
            <a:r>
              <a:rPr lang="ru-RU" sz="2200" dirty="0" err="1">
                <a:hlinkClick r:id="rId17"/>
              </a:rPr>
              <a:t>գույները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889781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9912" y="1084089"/>
            <a:ext cx="28328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/>
              <a:t>Proyectos</a:t>
            </a:r>
            <a:endParaRPr lang="ru-RU" sz="4000" b="1" dirty="0"/>
          </a:p>
        </p:txBody>
      </p:sp>
      <p:pic>
        <p:nvPicPr>
          <p:cNvPr id="3076" name="Picture 4" descr="https://saratov.gov.ru/upload/iblock/507/bpl_where_the_action_is_shelf_life_9595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34126"/>
            <a:ext cx="6516216" cy="44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67024" y="840816"/>
            <a:ext cx="6102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hlinkClick r:id="rId2"/>
              </a:rPr>
              <a:t>Գիշերային</a:t>
            </a:r>
            <a:r>
              <a:rPr lang="ru-RU" sz="2800" b="1" dirty="0">
                <a:hlinkClick r:id="rId2"/>
              </a:rPr>
              <a:t> </a:t>
            </a:r>
            <a:r>
              <a:rPr lang="ru-RU" sz="2800" b="1" dirty="0" err="1">
                <a:hlinkClick r:id="rId2"/>
              </a:rPr>
              <a:t>հեքիաթներ</a:t>
            </a:r>
            <a:r>
              <a:rPr lang="ru-RU" sz="2800" b="1" dirty="0">
                <a:hlinkClick r:id="rId2"/>
              </a:rPr>
              <a:t> </a:t>
            </a:r>
            <a:r>
              <a:rPr lang="ru-RU" sz="2800" b="1" dirty="0" err="1">
                <a:hlinkClick r:id="rId2"/>
              </a:rPr>
              <a:t>չարաճճի</a:t>
            </a:r>
            <a:r>
              <a:rPr lang="ru-RU" sz="2800" b="1" dirty="0">
                <a:hlinkClick r:id="rId2"/>
              </a:rPr>
              <a:t> </a:t>
            </a:r>
            <a:r>
              <a:rPr lang="ru-RU" sz="2800" b="1" dirty="0" err="1">
                <a:hlinkClick r:id="rId2"/>
              </a:rPr>
              <a:t>աղջիկների</a:t>
            </a:r>
            <a:r>
              <a:rPr lang="ru-RU" sz="2800" b="1" dirty="0">
                <a:hlinkClick r:id="rId2"/>
              </a:rPr>
              <a:t> </a:t>
            </a:r>
            <a:r>
              <a:rPr lang="ru-RU" sz="2800" b="1" dirty="0" err="1">
                <a:hlinkClick r:id="rId2"/>
              </a:rPr>
              <a:t>համար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242088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dirty="0" err="1">
                <a:hlinkClick r:id="rId3"/>
              </a:rPr>
              <a:t>Աննա</a:t>
            </a:r>
            <a:r>
              <a:rPr lang="ru-RU" sz="2400" dirty="0">
                <a:hlinkClick r:id="rId3"/>
              </a:rPr>
              <a:t> </a:t>
            </a:r>
            <a:r>
              <a:rPr lang="ru-RU" sz="2400" dirty="0" err="1">
                <a:hlinkClick r:id="rId3"/>
              </a:rPr>
              <a:t>Պոլիտկովսկայա</a:t>
            </a:r>
            <a:r>
              <a:rPr lang="en-US" sz="2400" dirty="0">
                <a:hlinkClick r:id="rId3"/>
              </a:rPr>
              <a:t> / Anna </a:t>
            </a:r>
            <a:r>
              <a:rPr lang="en-US" sz="2400" dirty="0" err="1">
                <a:hlinkClick r:id="rId3"/>
              </a:rPr>
              <a:t>Politkovskaya</a:t>
            </a:r>
            <a:endParaRPr lang="ru-RU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25" y="2390420"/>
            <a:ext cx="3024336" cy="420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4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23928" y="476672"/>
            <a:ext cx="15343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/>
              <a:t>Mi</a:t>
            </a:r>
            <a:r>
              <a:rPr lang="en-US" sz="3200" b="1" dirty="0"/>
              <a:t> </a:t>
            </a:r>
            <a:r>
              <a:rPr lang="en-US" sz="3200" b="1" dirty="0" err="1"/>
              <a:t>día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72594" y="1827920"/>
            <a:ext cx="1545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err="1">
                <a:hlinkClick r:id="rId2"/>
              </a:rPr>
              <a:t>Mi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día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81438" y="1814330"/>
            <a:ext cx="1545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err="1">
                <a:hlinkClick r:id="rId3"/>
              </a:rPr>
              <a:t>Mi</a:t>
            </a:r>
            <a:r>
              <a:rPr lang="en-US" sz="2800" dirty="0">
                <a:hlinkClick r:id="rId3"/>
              </a:rPr>
              <a:t> </a:t>
            </a:r>
            <a:r>
              <a:rPr lang="en-US" sz="2800" dirty="0" err="1">
                <a:hlinkClick r:id="rId3"/>
              </a:rPr>
              <a:t>día</a:t>
            </a:r>
            <a:endParaRPr lang="ru-RU" sz="2800" b="1" dirty="0"/>
          </a:p>
        </p:txBody>
      </p:sp>
      <p:pic>
        <p:nvPicPr>
          <p:cNvPr id="5122" name="Picture 2" descr="https://d1bvpoagx8hqbg.cloudfront.net/originals/experience-in-madrid-spain-by-marta-c4e772da5808d72485f4147df55dbee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083" y="2680358"/>
            <a:ext cx="689047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83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03848" y="404664"/>
            <a:ext cx="41120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/>
              <a:t>Cocina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española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64299" y="1772816"/>
            <a:ext cx="3171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err="1">
                <a:hlinkClick r:id="rId2"/>
              </a:rPr>
              <a:t>Cocina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española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04128" y="2852936"/>
            <a:ext cx="6462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800" dirty="0" err="1">
                <a:hlinkClick r:id="rId3"/>
              </a:rPr>
              <a:t>Իսպաներենի</a:t>
            </a:r>
            <a:r>
              <a:rPr lang="ru-RU" sz="2800" dirty="0">
                <a:hlinkClick r:id="rId3"/>
              </a:rPr>
              <a:t> </a:t>
            </a:r>
            <a:r>
              <a:rPr lang="ru-RU" sz="2800" dirty="0" err="1">
                <a:hlinkClick r:id="rId3"/>
              </a:rPr>
              <a:t>խմբով</a:t>
            </a:r>
            <a:r>
              <a:rPr lang="ru-RU" sz="2800" dirty="0">
                <a:hlinkClick r:id="rId3"/>
              </a:rPr>
              <a:t> </a:t>
            </a:r>
            <a:r>
              <a:rPr lang="ru-RU" sz="2800" dirty="0" err="1">
                <a:hlinkClick r:id="rId3"/>
              </a:rPr>
              <a:t>պատրաստում</a:t>
            </a:r>
            <a:r>
              <a:rPr lang="ru-RU" sz="2800" dirty="0">
                <a:hlinkClick r:id="rId3"/>
              </a:rPr>
              <a:t> </a:t>
            </a:r>
            <a:r>
              <a:rPr lang="ru-RU" sz="2800" dirty="0" err="1">
                <a:hlinkClick r:id="rId3"/>
              </a:rPr>
              <a:t>ենք</a:t>
            </a:r>
            <a:r>
              <a:rPr lang="en-US" sz="2800" dirty="0">
                <a:hlinkClick r:id="rId3"/>
              </a:rPr>
              <a:t> </a:t>
            </a:r>
            <a:r>
              <a:rPr lang="en-US" sz="2800" dirty="0" err="1">
                <a:hlinkClick r:id="rId3"/>
              </a:rPr>
              <a:t>churos</a:t>
            </a:r>
            <a:r>
              <a:rPr lang="en-US" sz="2800" dirty="0">
                <a:hlinkClick r:id="rId3"/>
              </a:rPr>
              <a:t> </a:t>
            </a:r>
            <a:r>
              <a:rPr lang="ru-RU" sz="2800" dirty="0">
                <a:hlinkClick r:id="rId3"/>
              </a:rPr>
              <a:t>և</a:t>
            </a:r>
            <a:r>
              <a:rPr lang="en-US" sz="2800" dirty="0">
                <a:hlinkClick r:id="rId3"/>
              </a:rPr>
              <a:t> sangria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80724" y="4227160"/>
            <a:ext cx="20842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err="1">
                <a:hlinkClick r:id="rId4"/>
              </a:rPr>
              <a:t>Gaspacho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09174" y="5418221"/>
            <a:ext cx="61795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800" dirty="0" err="1">
                <a:hlinkClick r:id="rId5"/>
              </a:rPr>
              <a:t>Իսպանական</a:t>
            </a:r>
            <a:r>
              <a:rPr lang="ru-RU" sz="2800" dirty="0">
                <a:hlinkClick r:id="rId5"/>
              </a:rPr>
              <a:t> </a:t>
            </a:r>
            <a:r>
              <a:rPr lang="ru-RU" sz="2800" dirty="0" err="1">
                <a:hlinkClick r:id="rId5"/>
              </a:rPr>
              <a:t>խոհանոց</a:t>
            </a:r>
            <a:r>
              <a:rPr lang="en-US" sz="2800" dirty="0">
                <a:hlinkClick r:id="rId5"/>
              </a:rPr>
              <a:t> «</a:t>
            </a:r>
            <a:r>
              <a:rPr lang="ru-RU" sz="2800" dirty="0" err="1">
                <a:hlinkClick r:id="rId5"/>
              </a:rPr>
              <a:t>Մխիթար</a:t>
            </a:r>
            <a:r>
              <a:rPr lang="ru-RU" sz="2800" dirty="0">
                <a:hlinkClick r:id="rId5"/>
              </a:rPr>
              <a:t> </a:t>
            </a:r>
            <a:r>
              <a:rPr lang="ru-RU" sz="2800" dirty="0" err="1">
                <a:hlinkClick r:id="rId5"/>
              </a:rPr>
              <a:t>Սեբաստացի</a:t>
            </a:r>
            <a:r>
              <a:rPr lang="en-US" sz="2800" dirty="0">
                <a:hlinkClick r:id="rId5"/>
              </a:rPr>
              <a:t>» </a:t>
            </a:r>
            <a:r>
              <a:rPr lang="ru-RU" sz="2800" dirty="0" err="1">
                <a:hlinkClick r:id="rId5"/>
              </a:rPr>
              <a:t>կրթահամալիրում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793116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33265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err="1" smtClean="0"/>
              <a:t>Mi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familia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69253" y="2852936"/>
            <a:ext cx="2379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 err="1">
                <a:hlinkClick r:id="rId2"/>
              </a:rPr>
              <a:t>Mi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familia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60730" y="1340768"/>
            <a:ext cx="4366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dirty="0" err="1">
                <a:hlinkClick r:id="rId3"/>
              </a:rPr>
              <a:t>Miembros</a:t>
            </a:r>
            <a:r>
              <a:rPr lang="en-US" sz="2800" dirty="0">
                <a:hlinkClick r:id="rId3"/>
              </a:rPr>
              <a:t> de la </a:t>
            </a:r>
            <a:r>
              <a:rPr lang="en-US" sz="2800" dirty="0" err="1">
                <a:hlinkClick r:id="rId3"/>
              </a:rPr>
              <a:t>familia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60730" y="3861048"/>
            <a:ext cx="2206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err="1">
                <a:hlinkClick r:id="rId4"/>
              </a:rPr>
              <a:t>Mi</a:t>
            </a:r>
            <a:r>
              <a:rPr lang="en-US" sz="2800" dirty="0">
                <a:hlinkClick r:id="rId4"/>
              </a:rPr>
              <a:t> </a:t>
            </a:r>
            <a:r>
              <a:rPr lang="en-US" sz="2800" dirty="0" err="1">
                <a:hlinkClick r:id="rId4"/>
              </a:rPr>
              <a:t>familia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5157192"/>
            <a:ext cx="4903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err="1">
                <a:hlinkClick r:id="rId5"/>
              </a:rPr>
              <a:t>Descripción</a:t>
            </a:r>
            <a:r>
              <a:rPr lang="en-US" sz="2800" dirty="0">
                <a:hlinkClick r:id="rId5"/>
              </a:rPr>
              <a:t> de la </a:t>
            </a:r>
            <a:r>
              <a:rPr lang="en-US" sz="2800" dirty="0" err="1">
                <a:hlinkClick r:id="rId5"/>
              </a:rPr>
              <a:t>hermana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5270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84343"/>
            <a:ext cx="56172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hlinkClick r:id="rId2"/>
              </a:rPr>
              <a:t>Encuentro</a:t>
            </a:r>
            <a:r>
              <a:rPr lang="en-US" sz="2800" b="1" dirty="0">
                <a:hlinkClick r:id="rId2"/>
              </a:rPr>
              <a:t> con </a:t>
            </a:r>
            <a:r>
              <a:rPr lang="en-US" sz="2800" b="1" dirty="0" err="1">
                <a:hlinkClick r:id="rId2"/>
              </a:rPr>
              <a:t>Viguén</a:t>
            </a:r>
            <a:r>
              <a:rPr lang="en-US" sz="2800" b="1" dirty="0">
                <a:hlinkClick r:id="rId2"/>
              </a:rPr>
              <a:t> </a:t>
            </a:r>
            <a:r>
              <a:rPr lang="en-US" sz="2800" b="1" dirty="0" err="1">
                <a:hlinkClick r:id="rId2"/>
              </a:rPr>
              <a:t>Avetis</a:t>
            </a: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24744"/>
            <a:ext cx="360040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14920"/>
            <a:ext cx="3863458" cy="2250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88367" y="3769876"/>
            <a:ext cx="5232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hlinkClick r:id="rId5"/>
              </a:rPr>
              <a:t>Encuentro</a:t>
            </a:r>
            <a:r>
              <a:rPr lang="en-US" sz="2800" b="1" dirty="0">
                <a:hlinkClick r:id="rId5"/>
              </a:rPr>
              <a:t> con </a:t>
            </a:r>
            <a:r>
              <a:rPr lang="en-US" sz="2800" b="1" dirty="0" err="1">
                <a:hlinkClick r:id="rId5"/>
              </a:rPr>
              <a:t>Lilit</a:t>
            </a:r>
            <a:r>
              <a:rPr lang="en-US" sz="2800" b="1" dirty="0">
                <a:hlinkClick r:id="rId5"/>
              </a:rPr>
              <a:t> </a:t>
            </a:r>
            <a:r>
              <a:rPr lang="en-US" sz="2800" b="1" dirty="0" err="1">
                <a:hlinkClick r:id="rId5"/>
              </a:rPr>
              <a:t>Bleyan</a:t>
            </a:r>
            <a:endParaRPr lang="ru-RU" sz="2800" b="1" dirty="0"/>
          </a:p>
        </p:txBody>
      </p:sp>
      <p:pic>
        <p:nvPicPr>
          <p:cNvPr id="6149" name="Picture 5" descr="https://narehakobyanhome.files.wordpress.com/2021/01/img_66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38" y="4509120"/>
            <a:ext cx="3528392" cy="21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s://narehakobyanhome.files.wordpress.com/2021/01/img_6623.jpg?w=97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628" y="4509120"/>
            <a:ext cx="3863753" cy="219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137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63875" y="3244334"/>
            <a:ext cx="21403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Final…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08821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181</TotalTime>
  <Words>97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Gegham Hakobyan</dc:creator>
  <cp:lastModifiedBy>Gegham Hakobyan</cp:lastModifiedBy>
  <cp:revision>9</cp:revision>
  <dcterms:created xsi:type="dcterms:W3CDTF">2021-07-02T02:37:14Z</dcterms:created>
  <dcterms:modified xsi:type="dcterms:W3CDTF">2021-07-02T05:38:37Z</dcterms:modified>
</cp:coreProperties>
</file>