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B9BD39-5962-47AB-BDC6-90137163C843}" v="554" dt="2021-09-30T13:37:59.9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5A95F3-797D-4E38-8A62-6C567A567F0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8224E28-2551-457F-9413-7D01DBE01EB7}">
      <dgm:prSet/>
      <dgm:spPr/>
      <dgm:t>
        <a:bodyPr/>
        <a:lstStyle/>
        <a:p>
          <a:r>
            <a:rPr lang="en-US"/>
            <a:t>At what age do children go to school in Britain?</a:t>
          </a:r>
        </a:p>
      </dgm:t>
    </dgm:pt>
    <dgm:pt modelId="{3B630D64-25B8-4DED-8E35-D31A3B8F8648}" type="parTrans" cxnId="{A67323FF-1714-4580-8A1C-41D77F4172CD}">
      <dgm:prSet/>
      <dgm:spPr/>
      <dgm:t>
        <a:bodyPr/>
        <a:lstStyle/>
        <a:p>
          <a:endParaRPr lang="en-US"/>
        </a:p>
      </dgm:t>
    </dgm:pt>
    <dgm:pt modelId="{FBCDF3DC-604C-4C90-B7C2-979D678A361E}" type="sibTrans" cxnId="{A67323FF-1714-4580-8A1C-41D77F4172CD}">
      <dgm:prSet/>
      <dgm:spPr/>
      <dgm:t>
        <a:bodyPr/>
        <a:lstStyle/>
        <a:p>
          <a:endParaRPr lang="en-US"/>
        </a:p>
      </dgm:t>
    </dgm:pt>
    <dgm:pt modelId="{245AE485-5554-41F1-BE86-5631E0B72ADE}">
      <dgm:prSet/>
      <dgm:spPr/>
      <dgm:t>
        <a:bodyPr/>
        <a:lstStyle/>
        <a:p>
          <a:r>
            <a:rPr lang="en-US"/>
            <a:t>What are the different types of secondary school?</a:t>
          </a:r>
        </a:p>
      </dgm:t>
    </dgm:pt>
    <dgm:pt modelId="{80A53A52-8500-4621-96CC-FF61DFA32938}" type="parTrans" cxnId="{0F199D2E-BFEB-4D01-AF8F-68E3415E2CBE}">
      <dgm:prSet/>
      <dgm:spPr/>
      <dgm:t>
        <a:bodyPr/>
        <a:lstStyle/>
        <a:p>
          <a:endParaRPr lang="en-US"/>
        </a:p>
      </dgm:t>
    </dgm:pt>
    <dgm:pt modelId="{AD7AFCD8-2E31-4276-84EF-924C72205166}" type="sibTrans" cxnId="{0F199D2E-BFEB-4D01-AF8F-68E3415E2CBE}">
      <dgm:prSet/>
      <dgm:spPr/>
      <dgm:t>
        <a:bodyPr/>
        <a:lstStyle/>
        <a:p>
          <a:endParaRPr lang="en-US"/>
        </a:p>
      </dgm:t>
    </dgm:pt>
    <dgm:pt modelId="{C166EEE6-2415-43B2-A623-56C8DC4C99B7}">
      <dgm:prSet/>
      <dgm:spPr/>
      <dgm:t>
        <a:bodyPr/>
        <a:lstStyle/>
        <a:p>
          <a:r>
            <a:rPr lang="en-US"/>
            <a:t>Why are 'public' schools so called?</a:t>
          </a:r>
        </a:p>
      </dgm:t>
    </dgm:pt>
    <dgm:pt modelId="{88E3965E-8C2A-4096-B51D-3D6DD45BB8B5}" type="parTrans" cxnId="{B245D466-3BBF-402C-941B-07BE6CD0474A}">
      <dgm:prSet/>
      <dgm:spPr/>
      <dgm:t>
        <a:bodyPr/>
        <a:lstStyle/>
        <a:p>
          <a:endParaRPr lang="en-US"/>
        </a:p>
      </dgm:t>
    </dgm:pt>
    <dgm:pt modelId="{A9AB12E3-8F01-4BA6-B27D-98E3F5442445}" type="sibTrans" cxnId="{B245D466-3BBF-402C-941B-07BE6CD0474A}">
      <dgm:prSet/>
      <dgm:spPr/>
      <dgm:t>
        <a:bodyPr/>
        <a:lstStyle/>
        <a:p>
          <a:endParaRPr lang="en-US"/>
        </a:p>
      </dgm:t>
    </dgm:pt>
    <dgm:pt modelId="{1EA78D8E-1750-4CF8-BA44-27A7240E5D89}">
      <dgm:prSet/>
      <dgm:spPr/>
      <dgm:t>
        <a:bodyPr/>
        <a:lstStyle/>
        <a:p>
          <a:pPr rtl="0"/>
          <a:r>
            <a:rPr lang="en-US">
              <a:latin typeface="Modern Love"/>
            </a:rPr>
            <a:t>What is the oldest university in Britain?</a:t>
          </a:r>
          <a:endParaRPr lang="en-US"/>
        </a:p>
      </dgm:t>
    </dgm:pt>
    <dgm:pt modelId="{A17EC02E-7D34-4A19-A906-7C7DDEC29AB7}" type="parTrans" cxnId="{633F9487-F480-4063-A14A-5A2F7AF0884E}">
      <dgm:prSet/>
      <dgm:spPr/>
      <dgm:t>
        <a:bodyPr/>
        <a:lstStyle/>
        <a:p>
          <a:endParaRPr lang="en-US"/>
        </a:p>
      </dgm:t>
    </dgm:pt>
    <dgm:pt modelId="{F0CF720A-60EF-4C5E-8096-B95F6BF4FF53}" type="sibTrans" cxnId="{633F9487-F480-4063-A14A-5A2F7AF0884E}">
      <dgm:prSet/>
      <dgm:spPr/>
      <dgm:t>
        <a:bodyPr/>
        <a:lstStyle/>
        <a:p>
          <a:endParaRPr lang="en-US"/>
        </a:p>
      </dgm:t>
    </dgm:pt>
    <dgm:pt modelId="{B558570C-4122-42CA-8362-3D2D701A50FA}" type="pres">
      <dgm:prSet presAssocID="{695A95F3-797D-4E38-8A62-6C567A567F07}" presName="linear" presStyleCnt="0">
        <dgm:presLayoutVars>
          <dgm:animLvl val="lvl"/>
          <dgm:resizeHandles val="exact"/>
        </dgm:presLayoutVars>
      </dgm:prSet>
      <dgm:spPr/>
    </dgm:pt>
    <dgm:pt modelId="{2D73AA57-B56F-421B-AA05-CC8396BA61E7}" type="pres">
      <dgm:prSet presAssocID="{38224E28-2551-457F-9413-7D01DBE01EB7}" presName="parentText" presStyleLbl="node1" presStyleIdx="0" presStyleCnt="4">
        <dgm:presLayoutVars>
          <dgm:chMax val="0"/>
          <dgm:bulletEnabled val="1"/>
        </dgm:presLayoutVars>
      </dgm:prSet>
      <dgm:spPr/>
    </dgm:pt>
    <dgm:pt modelId="{AFD4D448-C5D0-4B6F-BC44-C73FDAACD37D}" type="pres">
      <dgm:prSet presAssocID="{FBCDF3DC-604C-4C90-B7C2-979D678A361E}" presName="spacer" presStyleCnt="0"/>
      <dgm:spPr/>
    </dgm:pt>
    <dgm:pt modelId="{829F9164-FBDB-4F0B-975B-84F4764BC081}" type="pres">
      <dgm:prSet presAssocID="{245AE485-5554-41F1-BE86-5631E0B72ADE}" presName="parentText" presStyleLbl="node1" presStyleIdx="1" presStyleCnt="4">
        <dgm:presLayoutVars>
          <dgm:chMax val="0"/>
          <dgm:bulletEnabled val="1"/>
        </dgm:presLayoutVars>
      </dgm:prSet>
      <dgm:spPr/>
    </dgm:pt>
    <dgm:pt modelId="{3277DFDC-3660-4E9E-9661-EEB8515E0CF4}" type="pres">
      <dgm:prSet presAssocID="{AD7AFCD8-2E31-4276-84EF-924C72205166}" presName="spacer" presStyleCnt="0"/>
      <dgm:spPr/>
    </dgm:pt>
    <dgm:pt modelId="{EE4D6509-EBA6-4913-9408-9C19B8701634}" type="pres">
      <dgm:prSet presAssocID="{C166EEE6-2415-43B2-A623-56C8DC4C99B7}" presName="parentText" presStyleLbl="node1" presStyleIdx="2" presStyleCnt="4">
        <dgm:presLayoutVars>
          <dgm:chMax val="0"/>
          <dgm:bulletEnabled val="1"/>
        </dgm:presLayoutVars>
      </dgm:prSet>
      <dgm:spPr/>
    </dgm:pt>
    <dgm:pt modelId="{924D9955-DBFB-4AF8-A527-2FBCF2271087}" type="pres">
      <dgm:prSet presAssocID="{A9AB12E3-8F01-4BA6-B27D-98E3F5442445}" presName="spacer" presStyleCnt="0"/>
      <dgm:spPr/>
    </dgm:pt>
    <dgm:pt modelId="{C351161A-EF14-4A5B-B11B-C63CECC4F256}" type="pres">
      <dgm:prSet presAssocID="{1EA78D8E-1750-4CF8-BA44-27A7240E5D89}" presName="parentText" presStyleLbl="node1" presStyleIdx="3" presStyleCnt="4">
        <dgm:presLayoutVars>
          <dgm:chMax val="0"/>
          <dgm:bulletEnabled val="1"/>
        </dgm:presLayoutVars>
      </dgm:prSet>
      <dgm:spPr/>
    </dgm:pt>
  </dgm:ptLst>
  <dgm:cxnLst>
    <dgm:cxn modelId="{F75FA808-72C5-498F-881F-E4493DACA9DE}" type="presOf" srcId="{695A95F3-797D-4E38-8A62-6C567A567F07}" destId="{B558570C-4122-42CA-8362-3D2D701A50FA}" srcOrd="0" destOrd="0" presId="urn:microsoft.com/office/officeart/2005/8/layout/vList2"/>
    <dgm:cxn modelId="{0F199D2E-BFEB-4D01-AF8F-68E3415E2CBE}" srcId="{695A95F3-797D-4E38-8A62-6C567A567F07}" destId="{245AE485-5554-41F1-BE86-5631E0B72ADE}" srcOrd="1" destOrd="0" parTransId="{80A53A52-8500-4621-96CC-FF61DFA32938}" sibTransId="{AD7AFCD8-2E31-4276-84EF-924C72205166}"/>
    <dgm:cxn modelId="{932AB360-4376-48B8-B3AC-A772CC3B45B5}" type="presOf" srcId="{38224E28-2551-457F-9413-7D01DBE01EB7}" destId="{2D73AA57-B56F-421B-AA05-CC8396BA61E7}" srcOrd="0" destOrd="0" presId="urn:microsoft.com/office/officeart/2005/8/layout/vList2"/>
    <dgm:cxn modelId="{B245D466-3BBF-402C-941B-07BE6CD0474A}" srcId="{695A95F3-797D-4E38-8A62-6C567A567F07}" destId="{C166EEE6-2415-43B2-A623-56C8DC4C99B7}" srcOrd="2" destOrd="0" parTransId="{88E3965E-8C2A-4096-B51D-3D6DD45BB8B5}" sibTransId="{A9AB12E3-8F01-4BA6-B27D-98E3F5442445}"/>
    <dgm:cxn modelId="{6B80C14A-19BD-4E46-AF33-4887117BFB65}" type="presOf" srcId="{1EA78D8E-1750-4CF8-BA44-27A7240E5D89}" destId="{C351161A-EF14-4A5B-B11B-C63CECC4F256}" srcOrd="0" destOrd="0" presId="urn:microsoft.com/office/officeart/2005/8/layout/vList2"/>
    <dgm:cxn modelId="{389C927D-1D2A-4C37-A694-31337FD1C7A5}" type="presOf" srcId="{245AE485-5554-41F1-BE86-5631E0B72ADE}" destId="{829F9164-FBDB-4F0B-975B-84F4764BC081}" srcOrd="0" destOrd="0" presId="urn:microsoft.com/office/officeart/2005/8/layout/vList2"/>
    <dgm:cxn modelId="{633F9487-F480-4063-A14A-5A2F7AF0884E}" srcId="{695A95F3-797D-4E38-8A62-6C567A567F07}" destId="{1EA78D8E-1750-4CF8-BA44-27A7240E5D89}" srcOrd="3" destOrd="0" parTransId="{A17EC02E-7D34-4A19-A906-7C7DDEC29AB7}" sibTransId="{F0CF720A-60EF-4C5E-8096-B95F6BF4FF53}"/>
    <dgm:cxn modelId="{F4099CC1-BBC1-40E1-BE30-3DF7E7CFD712}" type="presOf" srcId="{C166EEE6-2415-43B2-A623-56C8DC4C99B7}" destId="{EE4D6509-EBA6-4913-9408-9C19B8701634}" srcOrd="0" destOrd="0" presId="urn:microsoft.com/office/officeart/2005/8/layout/vList2"/>
    <dgm:cxn modelId="{A67323FF-1714-4580-8A1C-41D77F4172CD}" srcId="{695A95F3-797D-4E38-8A62-6C567A567F07}" destId="{38224E28-2551-457F-9413-7D01DBE01EB7}" srcOrd="0" destOrd="0" parTransId="{3B630D64-25B8-4DED-8E35-D31A3B8F8648}" sibTransId="{FBCDF3DC-604C-4C90-B7C2-979D678A361E}"/>
    <dgm:cxn modelId="{6F12E3DE-9F80-4BAE-A0C8-6608C4DE6076}" type="presParOf" srcId="{B558570C-4122-42CA-8362-3D2D701A50FA}" destId="{2D73AA57-B56F-421B-AA05-CC8396BA61E7}" srcOrd="0" destOrd="0" presId="urn:microsoft.com/office/officeart/2005/8/layout/vList2"/>
    <dgm:cxn modelId="{34A449CB-04AC-444A-B107-BABA5D88EF0F}" type="presParOf" srcId="{B558570C-4122-42CA-8362-3D2D701A50FA}" destId="{AFD4D448-C5D0-4B6F-BC44-C73FDAACD37D}" srcOrd="1" destOrd="0" presId="urn:microsoft.com/office/officeart/2005/8/layout/vList2"/>
    <dgm:cxn modelId="{09D5F83F-4186-4BBD-9340-1E3C69F30E77}" type="presParOf" srcId="{B558570C-4122-42CA-8362-3D2D701A50FA}" destId="{829F9164-FBDB-4F0B-975B-84F4764BC081}" srcOrd="2" destOrd="0" presId="urn:microsoft.com/office/officeart/2005/8/layout/vList2"/>
    <dgm:cxn modelId="{4640310C-9DCA-4FDB-BFBF-9C7487D36116}" type="presParOf" srcId="{B558570C-4122-42CA-8362-3D2D701A50FA}" destId="{3277DFDC-3660-4E9E-9661-EEB8515E0CF4}" srcOrd="3" destOrd="0" presId="urn:microsoft.com/office/officeart/2005/8/layout/vList2"/>
    <dgm:cxn modelId="{C00E5945-28EB-4FA0-9085-44EFA1EEDF86}" type="presParOf" srcId="{B558570C-4122-42CA-8362-3D2D701A50FA}" destId="{EE4D6509-EBA6-4913-9408-9C19B8701634}" srcOrd="4" destOrd="0" presId="urn:microsoft.com/office/officeart/2005/8/layout/vList2"/>
    <dgm:cxn modelId="{47D7E39A-4D55-42C1-9BF8-AE862726BEBF}" type="presParOf" srcId="{B558570C-4122-42CA-8362-3D2D701A50FA}" destId="{924D9955-DBFB-4AF8-A527-2FBCF2271087}" srcOrd="5" destOrd="0" presId="urn:microsoft.com/office/officeart/2005/8/layout/vList2"/>
    <dgm:cxn modelId="{09964D72-35EB-4A63-AF64-154596032A20}" type="presParOf" srcId="{B558570C-4122-42CA-8362-3D2D701A50FA}" destId="{C351161A-EF14-4A5B-B11B-C63CECC4F25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3AA57-B56F-421B-AA05-CC8396BA61E7}">
      <dsp:nvSpPr>
        <dsp:cNvPr id="0" name=""/>
        <dsp:cNvSpPr/>
      </dsp:nvSpPr>
      <dsp:spPr>
        <a:xfrm>
          <a:off x="0" y="85022"/>
          <a:ext cx="6525661" cy="1034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At what age do children go to school in Britain?</a:t>
          </a:r>
        </a:p>
      </dsp:txBody>
      <dsp:txXfrm>
        <a:off x="50489" y="135511"/>
        <a:ext cx="6424683" cy="933302"/>
      </dsp:txXfrm>
    </dsp:sp>
    <dsp:sp modelId="{829F9164-FBDB-4F0B-975B-84F4764BC081}">
      <dsp:nvSpPr>
        <dsp:cNvPr id="0" name=""/>
        <dsp:cNvSpPr/>
      </dsp:nvSpPr>
      <dsp:spPr>
        <a:xfrm>
          <a:off x="0" y="1194182"/>
          <a:ext cx="6525661" cy="1034280"/>
        </a:xfrm>
        <a:prstGeom prst="roundRect">
          <a:avLst/>
        </a:prstGeom>
        <a:solidFill>
          <a:schemeClr val="accent2">
            <a:hueOff val="260141"/>
            <a:satOff val="-2757"/>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What are the different types of secondary school?</a:t>
          </a:r>
        </a:p>
      </dsp:txBody>
      <dsp:txXfrm>
        <a:off x="50489" y="1244671"/>
        <a:ext cx="6424683" cy="933302"/>
      </dsp:txXfrm>
    </dsp:sp>
    <dsp:sp modelId="{EE4D6509-EBA6-4913-9408-9C19B8701634}">
      <dsp:nvSpPr>
        <dsp:cNvPr id="0" name=""/>
        <dsp:cNvSpPr/>
      </dsp:nvSpPr>
      <dsp:spPr>
        <a:xfrm>
          <a:off x="0" y="2303342"/>
          <a:ext cx="6525661" cy="1034280"/>
        </a:xfrm>
        <a:prstGeom prst="roundRect">
          <a:avLst/>
        </a:prstGeom>
        <a:solidFill>
          <a:schemeClr val="accent2">
            <a:hueOff val="520282"/>
            <a:satOff val="-5514"/>
            <a:lumOff val="-7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Why are 'public' schools so called?</a:t>
          </a:r>
        </a:p>
      </dsp:txBody>
      <dsp:txXfrm>
        <a:off x="50489" y="2353831"/>
        <a:ext cx="6424683" cy="933302"/>
      </dsp:txXfrm>
    </dsp:sp>
    <dsp:sp modelId="{C351161A-EF14-4A5B-B11B-C63CECC4F256}">
      <dsp:nvSpPr>
        <dsp:cNvPr id="0" name=""/>
        <dsp:cNvSpPr/>
      </dsp:nvSpPr>
      <dsp:spPr>
        <a:xfrm>
          <a:off x="0" y="3412502"/>
          <a:ext cx="6525661" cy="1034280"/>
        </a:xfrm>
        <a:prstGeom prst="roundRect">
          <a:avLst/>
        </a:prstGeom>
        <a:solidFill>
          <a:schemeClr val="accent2">
            <a:hueOff val="780423"/>
            <a:satOff val="-8271"/>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a:latin typeface="Modern Love"/>
            </a:rPr>
            <a:t>What is the oldest university in Britain?</a:t>
          </a:r>
          <a:endParaRPr lang="en-US" sz="2600" kern="1200"/>
        </a:p>
      </dsp:txBody>
      <dsp:txXfrm>
        <a:off x="50489" y="3462991"/>
        <a:ext cx="6424683" cy="9333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1D37183-71EA-4A92-8609-41ECB53F447E}"/>
              </a:ext>
            </a:extLst>
          </p:cNvPr>
          <p:cNvSpPr>
            <a:spLocks noGrp="1"/>
          </p:cNvSpPr>
          <p:nvPr>
            <p:ph type="dt" sz="half" idx="10"/>
          </p:nvPr>
        </p:nvSpPr>
        <p:spPr/>
        <p:txBody>
          <a:bodyPr/>
          <a:lstStyle/>
          <a:p>
            <a:fld id="{B5898F52-2787-4BA2-BBBC-9395E9F86D50}" type="datetimeFigureOut">
              <a:rPr lang="en-US" smtClean="0"/>
              <a:t>9/30/2021</a:t>
            </a:fld>
            <a:endParaRPr lang="en-US"/>
          </a:p>
        </p:txBody>
      </p:sp>
      <p:sp>
        <p:nvSpPr>
          <p:cNvPr id="5" name="Footer Placeholder 4">
            <a:extLst>
              <a:ext uri="{FF2B5EF4-FFF2-40B4-BE49-F238E27FC236}">
                <a16:creationId xmlns:a16="http://schemas.microsoft.com/office/drawing/2014/main" id="{CA09F2E6-1ECC-4081-8EBF-C80C6C94A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C3FA67-CD72-4503-BA25-FEC880107BC4}"/>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505291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B5898F52-2787-4BA2-BBBC-9395E9F86D50}" type="datetimeFigureOut">
              <a:rPr lang="en-US" smtClean="0"/>
              <a:t>9/30/2021</a:t>
            </a:fld>
            <a:endParaRPr lang="en-US"/>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4C8B8A27-DF03-4546-BA93-21C967D57E5C}" type="slidenum">
              <a:rPr lang="en-US" smtClean="0"/>
              <a:t>‹#›</a:t>
            </a:fld>
            <a:endParaRPr lang="en-US" dirty="0"/>
          </a:p>
        </p:txBody>
      </p:sp>
    </p:spTree>
    <p:extLst>
      <p:ext uri="{BB962C8B-B14F-4D97-AF65-F5344CB8AC3E}">
        <p14:creationId xmlns:p14="http://schemas.microsoft.com/office/powerpoint/2010/main" val="721157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F8EAA30-3B1A-4BEA-9835-33D2072451F9}"/>
              </a:ext>
            </a:extLst>
          </p:cNvPr>
          <p:cNvSpPr>
            <a:spLocks noGrp="1"/>
          </p:cNvSpPr>
          <p:nvPr>
            <p:ph type="dt" sz="half" idx="10"/>
          </p:nvPr>
        </p:nvSpPr>
        <p:spPr/>
        <p:txBody>
          <a:bodyPr/>
          <a:lstStyle/>
          <a:p>
            <a:fld id="{B5898F52-2787-4BA2-BBBC-9395E9F86D50}" type="datetimeFigureOut">
              <a:rPr lang="en-US" smtClean="0"/>
              <a:t>9/30/2021</a:t>
            </a:fld>
            <a:endParaRPr lang="en-US"/>
          </a:p>
        </p:txBody>
      </p:sp>
      <p:sp>
        <p:nvSpPr>
          <p:cNvPr id="5" name="Footer Placeholder 4">
            <a:extLst>
              <a:ext uri="{FF2B5EF4-FFF2-40B4-BE49-F238E27FC236}">
                <a16:creationId xmlns:a16="http://schemas.microsoft.com/office/drawing/2014/main" id="{BB256440-3149-446F-8105-485333B18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FEDB1-D604-4E10-B334-5DB303498B12}"/>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621598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E563-D552-439E-8DF5-45062D8754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36873-2DD5-456E-A3A9-FE408419E30D}"/>
              </a:ext>
            </a:extLst>
          </p:cNvPr>
          <p:cNvSpPr>
            <a:spLocks noGrp="1"/>
          </p:cNvSpPr>
          <p:nvPr>
            <p:ph sz="half" idx="1"/>
          </p:nvPr>
        </p:nvSpPr>
        <p:spPr>
          <a:xfrm>
            <a:off x="1069848" y="1825625"/>
            <a:ext cx="46840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6B04C-FB9E-4A9E-8892-4B5B702898B4}"/>
              </a:ext>
            </a:extLst>
          </p:cNvPr>
          <p:cNvSpPr>
            <a:spLocks noGrp="1"/>
          </p:cNvSpPr>
          <p:nvPr>
            <p:ph sz="half" idx="2"/>
          </p:nvPr>
        </p:nvSpPr>
        <p:spPr>
          <a:xfrm>
            <a:off x="6019802" y="1825625"/>
            <a:ext cx="468405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2E2F0B4-0E86-473E-BC42-78D856A00C2E}"/>
              </a:ext>
            </a:extLst>
          </p:cNvPr>
          <p:cNvSpPr>
            <a:spLocks noGrp="1"/>
          </p:cNvSpPr>
          <p:nvPr>
            <p:ph type="dt" sz="half" idx="10"/>
          </p:nvPr>
        </p:nvSpPr>
        <p:spPr/>
        <p:txBody>
          <a:bodyPr/>
          <a:lstStyle/>
          <a:p>
            <a:fld id="{B5898F52-2787-4BA2-BBBC-9395E9F86D50}" type="datetimeFigureOut">
              <a:rPr lang="en-US" smtClean="0"/>
              <a:t>9/30/2021</a:t>
            </a:fld>
            <a:endParaRPr lang="en-US"/>
          </a:p>
        </p:txBody>
      </p:sp>
      <p:sp>
        <p:nvSpPr>
          <p:cNvPr id="6" name="Footer Placeholder 5">
            <a:extLst>
              <a:ext uri="{FF2B5EF4-FFF2-40B4-BE49-F238E27FC236}">
                <a16:creationId xmlns:a16="http://schemas.microsoft.com/office/drawing/2014/main" id="{782B9537-F43C-4042-B165-A00358F9E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9F52F-61F2-4FEE-8989-2FB400190C4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990500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365125"/>
            <a:ext cx="989993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a:lstStyle/>
          <a:p>
            <a:fld id="{B5898F52-2787-4BA2-BBBC-9395E9F86D50}" type="datetimeFigureOut">
              <a:rPr lang="en-US" smtClean="0"/>
              <a:t>9/30/2021</a:t>
            </a:fld>
            <a:endParaRPr lang="en-US"/>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795241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a:lstStyle/>
          <a:p>
            <a:fld id="{B5898F52-2787-4BA2-BBBC-9395E9F86D50}" type="datetimeFigureOut">
              <a:rPr lang="en-US" smtClean="0"/>
              <a:t>9/30/2021</a:t>
            </a:fld>
            <a:endParaRPr lang="en-US"/>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594816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a:lstStyle/>
          <a:p>
            <a:fld id="{B5898F52-2787-4BA2-BBBC-9395E9F86D50}" type="datetimeFigureOut">
              <a:rPr lang="en-US" smtClean="0"/>
              <a:t>9/30/2021</a:t>
            </a:fld>
            <a:endParaRPr lang="en-US"/>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319546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C07D4-6597-444C-9EFD-62021AE7618C}"/>
              </a:ext>
            </a:extLst>
          </p:cNvPr>
          <p:cNvSpPr>
            <a:spLocks noGrp="1"/>
          </p:cNvSpPr>
          <p:nvPr>
            <p:ph type="dt" sz="half" idx="10"/>
          </p:nvPr>
        </p:nvSpPr>
        <p:spPr/>
        <p:txBody>
          <a:bodyPr/>
          <a:lstStyle/>
          <a:p>
            <a:fld id="{B5898F52-2787-4BA2-BBBC-9395E9F86D50}" type="datetimeFigureOut">
              <a:rPr lang="en-US" smtClean="0"/>
              <a:t>9/30/2021</a:t>
            </a:fld>
            <a:endParaRPr lang="en-US"/>
          </a:p>
        </p:txBody>
      </p:sp>
      <p:sp>
        <p:nvSpPr>
          <p:cNvPr id="6" name="Footer Placeholder 5">
            <a:extLst>
              <a:ext uri="{FF2B5EF4-FFF2-40B4-BE49-F238E27FC236}">
                <a16:creationId xmlns:a16="http://schemas.microsoft.com/office/drawing/2014/main" id="{712D0D2C-70E8-4A24-9727-BEAF10B17D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9E0F6-7216-48A1-8BCA-770C6DE3875B}"/>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622222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0517FB-4008-4F68-B193-482971BA7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886F2E-B752-4D78-8DC4-C96A1A00E670}"/>
              </a:ext>
            </a:extLst>
          </p:cNvPr>
          <p:cNvSpPr>
            <a:spLocks noGrp="1"/>
          </p:cNvSpPr>
          <p:nvPr>
            <p:ph type="dt" sz="half" idx="10"/>
          </p:nvPr>
        </p:nvSpPr>
        <p:spPr/>
        <p:txBody>
          <a:bodyPr/>
          <a:lstStyle/>
          <a:p>
            <a:fld id="{B5898F52-2787-4BA2-BBBC-9395E9F86D50}" type="datetimeFigureOut">
              <a:rPr lang="en-US" smtClean="0"/>
              <a:t>9/30/2021</a:t>
            </a:fld>
            <a:endParaRPr lang="en-US"/>
          </a:p>
        </p:txBody>
      </p:sp>
      <p:sp>
        <p:nvSpPr>
          <p:cNvPr id="6" name="Footer Placeholder 5">
            <a:extLst>
              <a:ext uri="{FF2B5EF4-FFF2-40B4-BE49-F238E27FC236}">
                <a16:creationId xmlns:a16="http://schemas.microsoft.com/office/drawing/2014/main" id="{4FC37751-8BB8-4224-870A-A2953E7607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2CE94-BD7E-44B3-9B5E-67D4BD317E9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559787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3CBE-1EA9-4E8B-A281-C50B792E5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2EB1A0-A59D-4CB9-BABB-C6BF1D2E9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6265B-940D-433C-AD76-2D6A42449307}"/>
              </a:ext>
            </a:extLst>
          </p:cNvPr>
          <p:cNvSpPr>
            <a:spLocks noGrp="1"/>
          </p:cNvSpPr>
          <p:nvPr>
            <p:ph type="dt" sz="half" idx="10"/>
          </p:nvPr>
        </p:nvSpPr>
        <p:spPr/>
        <p:txBody>
          <a:bodyPr/>
          <a:lstStyle/>
          <a:p>
            <a:fld id="{B5898F52-2787-4BA2-BBBC-9395E9F86D50}" type="datetimeFigureOut">
              <a:rPr lang="en-US" smtClean="0"/>
              <a:t>9/30/2021</a:t>
            </a:fld>
            <a:endParaRPr lang="en-US"/>
          </a:p>
        </p:txBody>
      </p:sp>
      <p:sp>
        <p:nvSpPr>
          <p:cNvPr id="5" name="Footer Placeholder 4">
            <a:extLst>
              <a:ext uri="{FF2B5EF4-FFF2-40B4-BE49-F238E27FC236}">
                <a16:creationId xmlns:a16="http://schemas.microsoft.com/office/drawing/2014/main" id="{EDCAB98E-314F-45C4-9A64-AD3FAE051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49F32-B214-4A0C-8669-7FE4BA445965}"/>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57402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E4A6D-DAA1-4551-A093-3C36C1C8C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25FDA9-71CD-4B86-B291-BEBA43D8E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9F5B1-B635-4479-A426-B1D4066502DB}"/>
              </a:ext>
            </a:extLst>
          </p:cNvPr>
          <p:cNvSpPr>
            <a:spLocks noGrp="1"/>
          </p:cNvSpPr>
          <p:nvPr>
            <p:ph type="dt" sz="half" idx="10"/>
          </p:nvPr>
        </p:nvSpPr>
        <p:spPr/>
        <p:txBody>
          <a:bodyPr/>
          <a:lstStyle/>
          <a:p>
            <a:fld id="{B5898F52-2787-4BA2-BBBC-9395E9F86D50}" type="datetimeFigureOut">
              <a:rPr lang="en-US" smtClean="0"/>
              <a:t>9/30/2021</a:t>
            </a:fld>
            <a:endParaRPr lang="en-US"/>
          </a:p>
        </p:txBody>
      </p:sp>
      <p:sp>
        <p:nvSpPr>
          <p:cNvPr id="5" name="Footer Placeholder 4">
            <a:extLst>
              <a:ext uri="{FF2B5EF4-FFF2-40B4-BE49-F238E27FC236}">
                <a16:creationId xmlns:a16="http://schemas.microsoft.com/office/drawing/2014/main" id="{6B833098-8769-47C3-80B2-C2942F984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EA9297-65D4-45BE-BE6C-5531FC6A5E1E}"/>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4193958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a:spLocks/>
            </p:cNvSpPr>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 name="Freeform 10">
              <a:extLst>
                <a:ext uri="{FF2B5EF4-FFF2-40B4-BE49-F238E27FC236}">
                  <a16:creationId xmlns:a16="http://schemas.microsoft.com/office/drawing/2014/main" id="{8B1E8DB8-017D-454E-849F-EE5742849FD4}"/>
                </a:ext>
              </a:extLst>
            </p:cNvPr>
            <p:cNvSpPr>
              <a:spLocks/>
            </p:cNvSpPr>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5">
              <a:extLst>
                <a:ext uri="{FF2B5EF4-FFF2-40B4-BE49-F238E27FC236}">
                  <a16:creationId xmlns:a16="http://schemas.microsoft.com/office/drawing/2014/main" id="{16D80E5D-5099-41C4-A80A-1B1538C382FC}"/>
                </a:ext>
              </a:extLst>
            </p:cNvPr>
            <p:cNvSpPr>
              <a:spLocks/>
            </p:cNvSpPr>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8">
              <a:extLst>
                <a:ext uri="{FF2B5EF4-FFF2-40B4-BE49-F238E27FC236}">
                  <a16:creationId xmlns:a16="http://schemas.microsoft.com/office/drawing/2014/main" id="{947751E1-E2F4-467E-B547-3BD4BAB7F560}"/>
                </a:ext>
              </a:extLst>
            </p:cNvPr>
            <p:cNvSpPr>
              <a:spLocks/>
            </p:cNvSpPr>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9">
              <a:extLst>
                <a:ext uri="{FF2B5EF4-FFF2-40B4-BE49-F238E27FC236}">
                  <a16:creationId xmlns:a16="http://schemas.microsoft.com/office/drawing/2014/main" id="{55D8869B-B701-4268-9856-876345C8AE3F}"/>
                </a:ext>
              </a:extLst>
            </p:cNvPr>
            <p:cNvSpPr>
              <a:spLocks/>
            </p:cNvSpPr>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20">
              <a:extLst>
                <a:ext uri="{FF2B5EF4-FFF2-40B4-BE49-F238E27FC236}">
                  <a16:creationId xmlns:a16="http://schemas.microsoft.com/office/drawing/2014/main" id="{A25CA59C-849F-4CE4-A9B0-293F98DE2C7C}"/>
                </a:ext>
              </a:extLst>
            </p:cNvPr>
            <p:cNvSpPr>
              <a:spLocks/>
            </p:cNvSpPr>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2">
              <a:extLst>
                <a:ext uri="{FF2B5EF4-FFF2-40B4-BE49-F238E27FC236}">
                  <a16:creationId xmlns:a16="http://schemas.microsoft.com/office/drawing/2014/main" id="{FE000DB1-AAA1-4BFF-8F14-53624C2F9E0B}"/>
                </a:ext>
              </a:extLst>
            </p:cNvPr>
            <p:cNvSpPr>
              <a:spLocks/>
            </p:cNvSpPr>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3">
              <a:extLst>
                <a:ext uri="{FF2B5EF4-FFF2-40B4-BE49-F238E27FC236}">
                  <a16:creationId xmlns:a16="http://schemas.microsoft.com/office/drawing/2014/main" id="{5EEFBC14-7E5B-47B2-B5E3-E90991F89191}"/>
                </a:ext>
              </a:extLst>
            </p:cNvPr>
            <p:cNvSpPr>
              <a:spLocks/>
            </p:cNvSpPr>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6">
              <a:extLst>
                <a:ext uri="{FF2B5EF4-FFF2-40B4-BE49-F238E27FC236}">
                  <a16:creationId xmlns:a16="http://schemas.microsoft.com/office/drawing/2014/main" id="{00AFF6E4-A34A-4FD3-8C57-BB96114822D1}"/>
                </a:ext>
              </a:extLst>
            </p:cNvPr>
            <p:cNvSpPr>
              <a:spLocks/>
            </p:cNvSpPr>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7">
              <a:extLst>
                <a:ext uri="{FF2B5EF4-FFF2-40B4-BE49-F238E27FC236}">
                  <a16:creationId xmlns:a16="http://schemas.microsoft.com/office/drawing/2014/main" id="{C63A8474-C075-4441-A0B3-52286EA50093}"/>
                </a:ext>
              </a:extLst>
            </p:cNvPr>
            <p:cNvSpPr>
              <a:spLocks/>
            </p:cNvSpPr>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8">
              <a:extLst>
                <a:ext uri="{FF2B5EF4-FFF2-40B4-BE49-F238E27FC236}">
                  <a16:creationId xmlns:a16="http://schemas.microsoft.com/office/drawing/2014/main" id="{35DA4698-A2ED-4512-8887-F12D3F14372A}"/>
                </a:ext>
              </a:extLst>
            </p:cNvPr>
            <p:cNvSpPr>
              <a:spLocks/>
            </p:cNvSpPr>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30">
              <a:extLst>
                <a:ext uri="{FF2B5EF4-FFF2-40B4-BE49-F238E27FC236}">
                  <a16:creationId xmlns:a16="http://schemas.microsoft.com/office/drawing/2014/main" id="{3358E118-D590-4E50-B21C-6CDAA1CCAFCB}"/>
                </a:ext>
              </a:extLst>
            </p:cNvPr>
            <p:cNvSpPr>
              <a:spLocks/>
            </p:cNvSpPr>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43">
              <a:extLst>
                <a:ext uri="{FF2B5EF4-FFF2-40B4-BE49-F238E27FC236}">
                  <a16:creationId xmlns:a16="http://schemas.microsoft.com/office/drawing/2014/main" id="{F1EE889E-60FF-423F-ADCB-6CBEE853A040}"/>
                </a:ext>
              </a:extLst>
            </p:cNvPr>
            <p:cNvSpPr>
              <a:spLocks/>
            </p:cNvSpPr>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51">
              <a:extLst>
                <a:ext uri="{FF2B5EF4-FFF2-40B4-BE49-F238E27FC236}">
                  <a16:creationId xmlns:a16="http://schemas.microsoft.com/office/drawing/2014/main" id="{A4AA0634-0A7C-4A35-8EB7-775200F129FD}"/>
                </a:ext>
              </a:extLst>
            </p:cNvPr>
            <p:cNvSpPr>
              <a:spLocks/>
            </p:cNvSpPr>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2">
              <a:extLst>
                <a:ext uri="{FF2B5EF4-FFF2-40B4-BE49-F238E27FC236}">
                  <a16:creationId xmlns:a16="http://schemas.microsoft.com/office/drawing/2014/main" id="{EBA21558-CAC3-445C-8882-5D4A0C6D2A0E}"/>
                </a:ext>
              </a:extLst>
            </p:cNvPr>
            <p:cNvSpPr>
              <a:spLocks/>
            </p:cNvSpPr>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3">
              <a:extLst>
                <a:ext uri="{FF2B5EF4-FFF2-40B4-BE49-F238E27FC236}">
                  <a16:creationId xmlns:a16="http://schemas.microsoft.com/office/drawing/2014/main" id="{2E9415F1-5D31-4C25-9E26-203EEF500877}"/>
                </a:ext>
              </a:extLst>
            </p:cNvPr>
            <p:cNvSpPr>
              <a:spLocks/>
            </p:cNvSpPr>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4">
              <a:extLst>
                <a:ext uri="{FF2B5EF4-FFF2-40B4-BE49-F238E27FC236}">
                  <a16:creationId xmlns:a16="http://schemas.microsoft.com/office/drawing/2014/main" id="{622FC1F6-879A-45BA-8752-08020C39CE29}"/>
                </a:ext>
              </a:extLst>
            </p:cNvPr>
            <p:cNvSpPr>
              <a:spLocks/>
            </p:cNvSpPr>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5">
              <a:extLst>
                <a:ext uri="{FF2B5EF4-FFF2-40B4-BE49-F238E27FC236}">
                  <a16:creationId xmlns:a16="http://schemas.microsoft.com/office/drawing/2014/main" id="{BA09826C-58E2-48C5-9666-333326C2CA44}"/>
                </a:ext>
              </a:extLst>
            </p:cNvPr>
            <p:cNvSpPr>
              <a:spLocks/>
            </p:cNvSpPr>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6">
              <a:extLst>
                <a:ext uri="{FF2B5EF4-FFF2-40B4-BE49-F238E27FC236}">
                  <a16:creationId xmlns:a16="http://schemas.microsoft.com/office/drawing/2014/main" id="{A6D3555F-4EA1-4EA7-9D08-2D75CE51927B}"/>
                </a:ext>
              </a:extLst>
            </p:cNvPr>
            <p:cNvSpPr>
              <a:spLocks/>
            </p:cNvSpPr>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7">
              <a:extLst>
                <a:ext uri="{FF2B5EF4-FFF2-40B4-BE49-F238E27FC236}">
                  <a16:creationId xmlns:a16="http://schemas.microsoft.com/office/drawing/2014/main" id="{60FA20E8-EDAA-4310-B870-97807901AC18}"/>
                </a:ext>
              </a:extLst>
            </p:cNvPr>
            <p:cNvSpPr>
              <a:spLocks/>
            </p:cNvSpPr>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9">
              <a:extLst>
                <a:ext uri="{FF2B5EF4-FFF2-40B4-BE49-F238E27FC236}">
                  <a16:creationId xmlns:a16="http://schemas.microsoft.com/office/drawing/2014/main" id="{F5552AA2-C2AB-4D59-B6EF-E8E5EE110E52}"/>
                </a:ext>
              </a:extLst>
            </p:cNvPr>
            <p:cNvSpPr>
              <a:spLocks/>
            </p:cNvSpPr>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60">
              <a:extLst>
                <a:ext uri="{FF2B5EF4-FFF2-40B4-BE49-F238E27FC236}">
                  <a16:creationId xmlns:a16="http://schemas.microsoft.com/office/drawing/2014/main" id="{0BA267D0-8F6B-4803-B948-70E29B4587EB}"/>
                </a:ext>
              </a:extLst>
            </p:cNvPr>
            <p:cNvSpPr>
              <a:spLocks/>
            </p:cNvSpPr>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1">
              <a:extLst>
                <a:ext uri="{FF2B5EF4-FFF2-40B4-BE49-F238E27FC236}">
                  <a16:creationId xmlns:a16="http://schemas.microsoft.com/office/drawing/2014/main" id="{86E372A3-B9F4-4FEE-8B96-D9AD879E214E}"/>
                </a:ext>
              </a:extLst>
            </p:cNvPr>
            <p:cNvSpPr>
              <a:spLocks/>
            </p:cNvSpPr>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
              <a:extLst>
                <a:ext uri="{FF2B5EF4-FFF2-40B4-BE49-F238E27FC236}">
                  <a16:creationId xmlns:a16="http://schemas.microsoft.com/office/drawing/2014/main" id="{FF0C4564-5DA6-4224-A8B7-85CE1323DE8F}"/>
                </a:ext>
              </a:extLst>
            </p:cNvPr>
            <p:cNvSpPr>
              <a:spLocks/>
            </p:cNvSpPr>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
              <a:extLst>
                <a:ext uri="{FF2B5EF4-FFF2-40B4-BE49-F238E27FC236}">
                  <a16:creationId xmlns:a16="http://schemas.microsoft.com/office/drawing/2014/main" id="{19F31D0D-C43D-4BB0-A13C-9524B84117D4}"/>
                </a:ext>
              </a:extLst>
            </p:cNvPr>
            <p:cNvSpPr>
              <a:spLocks/>
            </p:cNvSpPr>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7">
              <a:extLst>
                <a:ext uri="{FF2B5EF4-FFF2-40B4-BE49-F238E27FC236}">
                  <a16:creationId xmlns:a16="http://schemas.microsoft.com/office/drawing/2014/main" id="{6B32FB03-B0FE-4731-BE41-C59AFB49FBF5}"/>
                </a:ext>
              </a:extLst>
            </p:cNvPr>
            <p:cNvSpPr>
              <a:spLocks/>
            </p:cNvSpPr>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8">
              <a:extLst>
                <a:ext uri="{FF2B5EF4-FFF2-40B4-BE49-F238E27FC236}">
                  <a16:creationId xmlns:a16="http://schemas.microsoft.com/office/drawing/2014/main" id="{BDD5B6F0-1E17-4DCD-AE5F-ED8C48892FEF}"/>
                </a:ext>
              </a:extLst>
            </p:cNvPr>
            <p:cNvSpPr>
              <a:spLocks/>
            </p:cNvSpPr>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9">
              <a:extLst>
                <a:ext uri="{FF2B5EF4-FFF2-40B4-BE49-F238E27FC236}">
                  <a16:creationId xmlns:a16="http://schemas.microsoft.com/office/drawing/2014/main" id="{0290BE17-E89B-4AF9-B3F6-AF4884D52467}"/>
                </a:ext>
              </a:extLst>
            </p:cNvPr>
            <p:cNvSpPr>
              <a:spLocks/>
            </p:cNvSpPr>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11">
              <a:extLst>
                <a:ext uri="{FF2B5EF4-FFF2-40B4-BE49-F238E27FC236}">
                  <a16:creationId xmlns:a16="http://schemas.microsoft.com/office/drawing/2014/main" id="{85F63089-F77F-4F02-8417-AAC1847FBCA7}"/>
                </a:ext>
              </a:extLst>
            </p:cNvPr>
            <p:cNvSpPr>
              <a:spLocks/>
            </p:cNvSpPr>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2">
              <a:extLst>
                <a:ext uri="{FF2B5EF4-FFF2-40B4-BE49-F238E27FC236}">
                  <a16:creationId xmlns:a16="http://schemas.microsoft.com/office/drawing/2014/main" id="{7B01CD5E-570F-4CBF-9904-94F30D928C54}"/>
                </a:ext>
              </a:extLst>
            </p:cNvPr>
            <p:cNvSpPr>
              <a:spLocks/>
            </p:cNvSpPr>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3">
              <a:extLst>
                <a:ext uri="{FF2B5EF4-FFF2-40B4-BE49-F238E27FC236}">
                  <a16:creationId xmlns:a16="http://schemas.microsoft.com/office/drawing/2014/main" id="{7EE6A672-2915-4B03-99A9-9364D5F1521E}"/>
                </a:ext>
              </a:extLst>
            </p:cNvPr>
            <p:cNvSpPr>
              <a:spLocks/>
            </p:cNvSpPr>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4">
              <a:extLst>
                <a:ext uri="{FF2B5EF4-FFF2-40B4-BE49-F238E27FC236}">
                  <a16:creationId xmlns:a16="http://schemas.microsoft.com/office/drawing/2014/main" id="{2136B643-14E1-443A-BC1C-06ADAE65C30F}"/>
                </a:ext>
              </a:extLst>
            </p:cNvPr>
            <p:cNvSpPr>
              <a:spLocks/>
            </p:cNvSpPr>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6">
              <a:extLst>
                <a:ext uri="{FF2B5EF4-FFF2-40B4-BE49-F238E27FC236}">
                  <a16:creationId xmlns:a16="http://schemas.microsoft.com/office/drawing/2014/main" id="{867FA393-4F37-4E1A-870B-F96775FAB7E8}"/>
                </a:ext>
              </a:extLst>
            </p:cNvPr>
            <p:cNvSpPr>
              <a:spLocks/>
            </p:cNvSpPr>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7">
              <a:extLst>
                <a:ext uri="{FF2B5EF4-FFF2-40B4-BE49-F238E27FC236}">
                  <a16:creationId xmlns:a16="http://schemas.microsoft.com/office/drawing/2014/main" id="{E225A1BE-FAD2-4764-A7E4-A6DA07D0573B}"/>
                </a:ext>
              </a:extLst>
            </p:cNvPr>
            <p:cNvSpPr>
              <a:spLocks/>
            </p:cNvSpPr>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21">
              <a:extLst>
                <a:ext uri="{FF2B5EF4-FFF2-40B4-BE49-F238E27FC236}">
                  <a16:creationId xmlns:a16="http://schemas.microsoft.com/office/drawing/2014/main" id="{25D65388-C7E0-4C07-822A-03C5009C6D1E}"/>
                </a:ext>
              </a:extLst>
            </p:cNvPr>
            <p:cNvSpPr>
              <a:spLocks/>
            </p:cNvSpPr>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5">
              <a:extLst>
                <a:ext uri="{FF2B5EF4-FFF2-40B4-BE49-F238E27FC236}">
                  <a16:creationId xmlns:a16="http://schemas.microsoft.com/office/drawing/2014/main" id="{E1D79822-C494-449C-B439-F437DAD4F218}"/>
                </a:ext>
              </a:extLst>
            </p:cNvPr>
            <p:cNvSpPr>
              <a:spLocks/>
            </p:cNvSpPr>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9">
              <a:extLst>
                <a:ext uri="{FF2B5EF4-FFF2-40B4-BE49-F238E27FC236}">
                  <a16:creationId xmlns:a16="http://schemas.microsoft.com/office/drawing/2014/main" id="{CDB324E5-E8D9-40E3-BAB4-1F87E67E4F46}"/>
                </a:ext>
              </a:extLst>
            </p:cNvPr>
            <p:cNvSpPr>
              <a:spLocks/>
            </p:cNvSpPr>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31">
              <a:extLst>
                <a:ext uri="{FF2B5EF4-FFF2-40B4-BE49-F238E27FC236}">
                  <a16:creationId xmlns:a16="http://schemas.microsoft.com/office/drawing/2014/main" id="{15404AB3-12EB-462E-85A2-AF4A7E91D729}"/>
                </a:ext>
              </a:extLst>
            </p:cNvPr>
            <p:cNvSpPr>
              <a:spLocks/>
            </p:cNvSpPr>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2">
              <a:extLst>
                <a:ext uri="{FF2B5EF4-FFF2-40B4-BE49-F238E27FC236}">
                  <a16:creationId xmlns:a16="http://schemas.microsoft.com/office/drawing/2014/main" id="{228021CB-53B3-4BCC-A14C-0B6951FC971F}"/>
                </a:ext>
              </a:extLst>
            </p:cNvPr>
            <p:cNvSpPr>
              <a:spLocks/>
            </p:cNvSpPr>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3">
              <a:extLst>
                <a:ext uri="{FF2B5EF4-FFF2-40B4-BE49-F238E27FC236}">
                  <a16:creationId xmlns:a16="http://schemas.microsoft.com/office/drawing/2014/main" id="{B353D0BC-00A6-4EA4-9311-9FCB88CC2021}"/>
                </a:ext>
              </a:extLst>
            </p:cNvPr>
            <p:cNvSpPr>
              <a:spLocks/>
            </p:cNvSpPr>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4">
              <a:extLst>
                <a:ext uri="{FF2B5EF4-FFF2-40B4-BE49-F238E27FC236}">
                  <a16:creationId xmlns:a16="http://schemas.microsoft.com/office/drawing/2014/main" id="{0E001FD3-6EDD-47A3-9916-826E1595DAB3}"/>
                </a:ext>
              </a:extLst>
            </p:cNvPr>
            <p:cNvSpPr>
              <a:spLocks/>
            </p:cNvSpPr>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5">
              <a:extLst>
                <a:ext uri="{FF2B5EF4-FFF2-40B4-BE49-F238E27FC236}">
                  <a16:creationId xmlns:a16="http://schemas.microsoft.com/office/drawing/2014/main" id="{FE214D5B-D151-4E09-A01E-BEAAF9C679ED}"/>
                </a:ext>
              </a:extLst>
            </p:cNvPr>
            <p:cNvSpPr>
              <a:spLocks/>
            </p:cNvSpPr>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6">
              <a:extLst>
                <a:ext uri="{FF2B5EF4-FFF2-40B4-BE49-F238E27FC236}">
                  <a16:creationId xmlns:a16="http://schemas.microsoft.com/office/drawing/2014/main" id="{3024EF13-0A45-49DD-B0F4-FA3A5169EFFE}"/>
                </a:ext>
              </a:extLst>
            </p:cNvPr>
            <p:cNvSpPr>
              <a:spLocks/>
            </p:cNvSpPr>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7">
              <a:extLst>
                <a:ext uri="{FF2B5EF4-FFF2-40B4-BE49-F238E27FC236}">
                  <a16:creationId xmlns:a16="http://schemas.microsoft.com/office/drawing/2014/main" id="{95E0BDAE-48A7-4752-A150-74DA4BAE5E4B}"/>
                </a:ext>
              </a:extLst>
            </p:cNvPr>
            <p:cNvSpPr>
              <a:spLocks/>
            </p:cNvSpPr>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8">
              <a:extLst>
                <a:ext uri="{FF2B5EF4-FFF2-40B4-BE49-F238E27FC236}">
                  <a16:creationId xmlns:a16="http://schemas.microsoft.com/office/drawing/2014/main" id="{DE128EDB-3179-4F47-8B37-BEDE3B82FFC7}"/>
                </a:ext>
              </a:extLst>
            </p:cNvPr>
            <p:cNvSpPr>
              <a:spLocks/>
            </p:cNvSpPr>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9">
              <a:extLst>
                <a:ext uri="{FF2B5EF4-FFF2-40B4-BE49-F238E27FC236}">
                  <a16:creationId xmlns:a16="http://schemas.microsoft.com/office/drawing/2014/main" id="{E09CDD49-7B7B-42C0-A09E-6CFB3CDFF6A1}"/>
                </a:ext>
              </a:extLst>
            </p:cNvPr>
            <p:cNvSpPr>
              <a:spLocks/>
            </p:cNvSpPr>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40">
              <a:extLst>
                <a:ext uri="{FF2B5EF4-FFF2-40B4-BE49-F238E27FC236}">
                  <a16:creationId xmlns:a16="http://schemas.microsoft.com/office/drawing/2014/main" id="{93C5D839-4CD5-4165-9091-7D9B92CDC1D2}"/>
                </a:ext>
              </a:extLst>
            </p:cNvPr>
            <p:cNvSpPr>
              <a:spLocks/>
            </p:cNvSpPr>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1">
              <a:extLst>
                <a:ext uri="{FF2B5EF4-FFF2-40B4-BE49-F238E27FC236}">
                  <a16:creationId xmlns:a16="http://schemas.microsoft.com/office/drawing/2014/main" id="{3C7F638A-BB6D-4B24-A7F9-03BF8087459B}"/>
                </a:ext>
              </a:extLst>
            </p:cNvPr>
            <p:cNvSpPr>
              <a:spLocks/>
            </p:cNvSpPr>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2">
              <a:extLst>
                <a:ext uri="{FF2B5EF4-FFF2-40B4-BE49-F238E27FC236}">
                  <a16:creationId xmlns:a16="http://schemas.microsoft.com/office/drawing/2014/main" id="{5B59DB64-329B-45EA-8A67-4213A886B5B2}"/>
                </a:ext>
              </a:extLst>
            </p:cNvPr>
            <p:cNvSpPr>
              <a:spLocks/>
            </p:cNvSpPr>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4">
              <a:extLst>
                <a:ext uri="{FF2B5EF4-FFF2-40B4-BE49-F238E27FC236}">
                  <a16:creationId xmlns:a16="http://schemas.microsoft.com/office/drawing/2014/main" id="{D8DAB003-6484-4D1D-85AE-93FA09BC5EF5}"/>
                </a:ext>
              </a:extLst>
            </p:cNvPr>
            <p:cNvSpPr>
              <a:spLocks/>
            </p:cNvSpPr>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5">
              <a:extLst>
                <a:ext uri="{FF2B5EF4-FFF2-40B4-BE49-F238E27FC236}">
                  <a16:creationId xmlns:a16="http://schemas.microsoft.com/office/drawing/2014/main" id="{D49280A1-ACA8-4CD6-9012-AF12660F07E4}"/>
                </a:ext>
              </a:extLst>
            </p:cNvPr>
            <p:cNvSpPr>
              <a:spLocks/>
            </p:cNvSpPr>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6">
              <a:extLst>
                <a:ext uri="{FF2B5EF4-FFF2-40B4-BE49-F238E27FC236}">
                  <a16:creationId xmlns:a16="http://schemas.microsoft.com/office/drawing/2014/main" id="{C03EAE8C-6089-40E5-9361-2E266A1EEBA3}"/>
                </a:ext>
              </a:extLst>
            </p:cNvPr>
            <p:cNvSpPr>
              <a:spLocks/>
            </p:cNvSpPr>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7">
              <a:extLst>
                <a:ext uri="{FF2B5EF4-FFF2-40B4-BE49-F238E27FC236}">
                  <a16:creationId xmlns:a16="http://schemas.microsoft.com/office/drawing/2014/main" id="{02E3A077-F087-4E14-A13E-4E9D4369B1F6}"/>
                </a:ext>
              </a:extLst>
            </p:cNvPr>
            <p:cNvSpPr>
              <a:spLocks/>
            </p:cNvSpPr>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8">
              <a:extLst>
                <a:ext uri="{FF2B5EF4-FFF2-40B4-BE49-F238E27FC236}">
                  <a16:creationId xmlns:a16="http://schemas.microsoft.com/office/drawing/2014/main" id="{7CE4FAAA-45E7-4C86-B59A-F284B79EFD23}"/>
                </a:ext>
              </a:extLst>
            </p:cNvPr>
            <p:cNvSpPr>
              <a:spLocks/>
            </p:cNvSpPr>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9">
              <a:extLst>
                <a:ext uri="{FF2B5EF4-FFF2-40B4-BE49-F238E27FC236}">
                  <a16:creationId xmlns:a16="http://schemas.microsoft.com/office/drawing/2014/main" id="{E2689B62-CCA1-4EE5-B622-FBA516868916}"/>
                </a:ext>
              </a:extLst>
            </p:cNvPr>
            <p:cNvSpPr>
              <a:spLocks/>
            </p:cNvSpPr>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8">
              <a:extLst>
                <a:ext uri="{FF2B5EF4-FFF2-40B4-BE49-F238E27FC236}">
                  <a16:creationId xmlns:a16="http://schemas.microsoft.com/office/drawing/2014/main" id="{113638EE-3BCF-4315-A329-3C6766A3890B}"/>
                </a:ext>
              </a:extLst>
            </p:cNvPr>
            <p:cNvSpPr>
              <a:spLocks/>
            </p:cNvSpPr>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106">
              <a:extLst>
                <a:ext uri="{FF2B5EF4-FFF2-40B4-BE49-F238E27FC236}">
                  <a16:creationId xmlns:a16="http://schemas.microsoft.com/office/drawing/2014/main" id="{4FB36B8F-335B-40F2-83BB-C2B2689DC2E9}"/>
                </a:ext>
              </a:extLst>
            </p:cNvPr>
            <p:cNvSpPr>
              <a:spLocks/>
            </p:cNvSpPr>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B5898F52-2787-4BA2-BBBC-9395E9F86D50}" type="datetimeFigureOut">
              <a:rPr lang="en-US" smtClean="0"/>
              <a:pPr/>
              <a:t>9/30/2021</a:t>
            </a:fld>
            <a:endParaRPr lang="en-US" dirty="0"/>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endParaRPr lang="en-US" dirty="0"/>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4C8B8A27-DF03-4546-BA93-21C967D57E5C}" type="slidenum">
              <a:rPr lang="en-US" smtClean="0"/>
              <a:pPr/>
              <a:t>‹#›</a:t>
            </a:fld>
            <a:endParaRPr lang="en-US"/>
          </a:p>
        </p:txBody>
      </p:sp>
    </p:spTree>
    <p:extLst>
      <p:ext uri="{BB962C8B-B14F-4D97-AF65-F5344CB8AC3E}">
        <p14:creationId xmlns:p14="http://schemas.microsoft.com/office/powerpoint/2010/main" val="2566992563"/>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54" r:id="rId6"/>
    <p:sldLayoutId id="2147483750" r:id="rId7"/>
    <p:sldLayoutId id="2147483751" r:id="rId8"/>
    <p:sldLayoutId id="2147483752" r:id="rId9"/>
    <p:sldLayoutId id="2147483753" r:id="rId10"/>
    <p:sldLayoutId id="2147483755"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6F5F07B-A917-442C-82D5-5719737E9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bstract blurred public library with bookshelves">
            <a:extLst>
              <a:ext uri="{FF2B5EF4-FFF2-40B4-BE49-F238E27FC236}">
                <a16:creationId xmlns:a16="http://schemas.microsoft.com/office/drawing/2014/main" id="{90016015-6A8C-49B8-B2D7-C5C5DE6020F6}"/>
              </a:ext>
            </a:extLst>
          </p:cNvPr>
          <p:cNvPicPr>
            <a:picLocks noChangeAspect="1"/>
          </p:cNvPicPr>
          <p:nvPr/>
        </p:nvPicPr>
        <p:blipFill rotWithShape="1">
          <a:blip r:embed="rId2"/>
          <a:srcRect t="1059" b="14671"/>
          <a:stretch/>
        </p:blipFill>
        <p:spPr>
          <a:xfrm>
            <a:off x="20" y="10"/>
            <a:ext cx="12191962" cy="6857990"/>
          </a:xfrm>
          <a:prstGeom prst="rect">
            <a:avLst/>
          </a:prstGeom>
        </p:spPr>
      </p:pic>
      <p:sp>
        <p:nvSpPr>
          <p:cNvPr id="18" name="Rectangle 17">
            <a:extLst>
              <a:ext uri="{FF2B5EF4-FFF2-40B4-BE49-F238E27FC236}">
                <a16:creationId xmlns:a16="http://schemas.microsoft.com/office/drawing/2014/main" id="{B7E0C296-2B1B-4589-84EA-239D878496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9175" y="2279176"/>
            <a:ext cx="5199894" cy="25856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805604" y="3026934"/>
            <a:ext cx="4606621" cy="1533098"/>
          </a:xfrm>
        </p:spPr>
        <p:txBody>
          <a:bodyPr>
            <a:normAutofit fontScale="90000"/>
          </a:bodyPr>
          <a:lstStyle/>
          <a:p>
            <a:r>
              <a:rPr lang="en-US" sz="6000" dirty="0">
                <a:cs typeface="Calibri Light"/>
              </a:rPr>
              <a:t>Education</a:t>
            </a:r>
            <a:br>
              <a:rPr lang="en-US" sz="6000" dirty="0">
                <a:cs typeface="Calibri Light"/>
              </a:rPr>
            </a:br>
            <a:r>
              <a:rPr lang="en-US" sz="6000" dirty="0">
                <a:cs typeface="Calibri Light"/>
              </a:rPr>
              <a:t>in Britain</a:t>
            </a:r>
            <a:endParaRPr lang="en-US" sz="6000" dirty="0"/>
          </a:p>
        </p:txBody>
      </p:sp>
      <p:sp>
        <p:nvSpPr>
          <p:cNvPr id="3" name="Subtitle 2"/>
          <p:cNvSpPr>
            <a:spLocks noGrp="1"/>
          </p:cNvSpPr>
          <p:nvPr>
            <p:ph type="subTitle" idx="1"/>
          </p:nvPr>
        </p:nvSpPr>
        <p:spPr>
          <a:xfrm>
            <a:off x="4937243" y="4867602"/>
            <a:ext cx="4490112" cy="553395"/>
          </a:xfrm>
        </p:spPr>
        <p:txBody>
          <a:bodyPr vert="horz" lIns="91440" tIns="45720" rIns="91440" bIns="45720" rtlCol="0" anchor="t">
            <a:normAutofit/>
          </a:bodyPr>
          <a:lstStyle/>
          <a:p>
            <a:r>
              <a:rPr lang="en-US" sz="1600" dirty="0" err="1">
                <a:cs typeface="Calibri"/>
              </a:rPr>
              <a:t>Qnarik</a:t>
            </a:r>
            <a:r>
              <a:rPr lang="en-US" sz="1600" dirty="0">
                <a:cs typeface="Calibri"/>
              </a:rPr>
              <a:t> Hakobyan</a:t>
            </a:r>
            <a:endParaRPr lang="en-US" sz="1600"/>
          </a:p>
        </p:txBody>
      </p:sp>
      <p:grpSp>
        <p:nvGrpSpPr>
          <p:cNvPr id="20" name="Group 19">
            <a:extLst>
              <a:ext uri="{FF2B5EF4-FFF2-40B4-BE49-F238E27FC236}">
                <a16:creationId xmlns:a16="http://schemas.microsoft.com/office/drawing/2014/main" id="{3CDD339A-0D5C-435F-B70C-6498DB974B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552" y="3022005"/>
            <a:ext cx="12161561" cy="1033163"/>
            <a:chOff x="23552" y="3022005"/>
            <a:chExt cx="12161561" cy="1033163"/>
          </a:xfrm>
        </p:grpSpPr>
        <p:sp>
          <p:nvSpPr>
            <p:cNvPr id="21" name="Freeform 6">
              <a:extLst>
                <a:ext uri="{FF2B5EF4-FFF2-40B4-BE49-F238E27FC236}">
                  <a16:creationId xmlns:a16="http://schemas.microsoft.com/office/drawing/2014/main" id="{21D7864D-9CC0-4345-A8ED-01EEC9C57B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33426" y="3820899"/>
              <a:ext cx="146874" cy="103369"/>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63">
              <a:extLst>
                <a:ext uri="{FF2B5EF4-FFF2-40B4-BE49-F238E27FC236}">
                  <a16:creationId xmlns:a16="http://schemas.microsoft.com/office/drawing/2014/main" id="{F9F23CAB-0676-4AC7-8CA8-7B5BF73E27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12632" y="3146103"/>
              <a:ext cx="143728" cy="146842"/>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65">
              <a:extLst>
                <a:ext uri="{FF2B5EF4-FFF2-40B4-BE49-F238E27FC236}">
                  <a16:creationId xmlns:a16="http://schemas.microsoft.com/office/drawing/2014/main" id="{EB1A7EF0-FD1E-4431-AA12-061658B276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58308" y="3186235"/>
              <a:ext cx="143728" cy="93707"/>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66">
              <a:extLst>
                <a:ext uri="{FF2B5EF4-FFF2-40B4-BE49-F238E27FC236}">
                  <a16:creationId xmlns:a16="http://schemas.microsoft.com/office/drawing/2014/main" id="{AAA8D351-4D5D-43CA-9EA3-3A209DBA7B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19141" y="3199239"/>
              <a:ext cx="155267" cy="132351"/>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67">
              <a:extLst>
                <a:ext uri="{FF2B5EF4-FFF2-40B4-BE49-F238E27FC236}">
                  <a16:creationId xmlns:a16="http://schemas.microsoft.com/office/drawing/2014/main" id="{AEB482CE-8502-400F-A587-CEA8BF6680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579147" y="3203103"/>
              <a:ext cx="186739" cy="140079"/>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69">
              <a:extLst>
                <a:ext uri="{FF2B5EF4-FFF2-40B4-BE49-F238E27FC236}">
                  <a16:creationId xmlns:a16="http://schemas.microsoft.com/office/drawing/2014/main" id="{B86FDE7E-057E-44EF-9209-38C5CD45C1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45413" y="3206968"/>
              <a:ext cx="171003" cy="132351"/>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70">
              <a:extLst>
                <a:ext uri="{FF2B5EF4-FFF2-40B4-BE49-F238E27FC236}">
                  <a16:creationId xmlns:a16="http://schemas.microsoft.com/office/drawing/2014/main" id="{9DAEC7B8-1258-418C-8918-40304A03F2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32571" y="3278457"/>
              <a:ext cx="155267" cy="89843"/>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71">
              <a:extLst>
                <a:ext uri="{FF2B5EF4-FFF2-40B4-BE49-F238E27FC236}">
                  <a16:creationId xmlns:a16="http://schemas.microsoft.com/office/drawing/2014/main" id="{7B3E59D7-9F28-4FEB-8725-3474C434C1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24344" y="3213730"/>
              <a:ext cx="155267" cy="107233"/>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72">
              <a:extLst>
                <a:ext uri="{FF2B5EF4-FFF2-40B4-BE49-F238E27FC236}">
                  <a16:creationId xmlns:a16="http://schemas.microsoft.com/office/drawing/2014/main" id="{FB6EF793-0487-49E6-ACD6-A61029C0A8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55774" y="3217593"/>
              <a:ext cx="155267" cy="107233"/>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73">
              <a:extLst>
                <a:ext uri="{FF2B5EF4-FFF2-40B4-BE49-F238E27FC236}">
                  <a16:creationId xmlns:a16="http://schemas.microsoft.com/office/drawing/2014/main" id="{98ABF759-8FA6-48D5-B872-D9CEECD39B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66180" y="3221457"/>
              <a:ext cx="143728" cy="99505"/>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74">
              <a:extLst>
                <a:ext uri="{FF2B5EF4-FFF2-40B4-BE49-F238E27FC236}">
                  <a16:creationId xmlns:a16="http://schemas.microsoft.com/office/drawing/2014/main" id="{DDB8BBFA-C9D7-4F60-A252-7ED1743E47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49313" y="3228221"/>
              <a:ext cx="162611" cy="142976"/>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85">
              <a:extLst>
                <a:ext uri="{FF2B5EF4-FFF2-40B4-BE49-F238E27FC236}">
                  <a16:creationId xmlns:a16="http://schemas.microsoft.com/office/drawing/2014/main" id="{A0FF6E41-0C56-4070-B2E2-2B584C5785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69669" y="3263964"/>
              <a:ext cx="151070" cy="114961"/>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87">
              <a:extLst>
                <a:ext uri="{FF2B5EF4-FFF2-40B4-BE49-F238E27FC236}">
                  <a16:creationId xmlns:a16="http://schemas.microsoft.com/office/drawing/2014/main" id="{BF2AC548-3795-4AF1-B887-1983F7F8A9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25650" y="3278455"/>
              <a:ext cx="159463" cy="107233"/>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88">
              <a:extLst>
                <a:ext uri="{FF2B5EF4-FFF2-40B4-BE49-F238E27FC236}">
                  <a16:creationId xmlns:a16="http://schemas.microsoft.com/office/drawing/2014/main" id="{2BDFC7FA-5D85-4F31-B712-6E0C0D7B04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23043" y="3285217"/>
              <a:ext cx="7345" cy="77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94">
              <a:extLst>
                <a:ext uri="{FF2B5EF4-FFF2-40B4-BE49-F238E27FC236}">
                  <a16:creationId xmlns:a16="http://schemas.microsoft.com/office/drawing/2014/main" id="{DD1464FA-ADAE-4DB6-A9A6-A809763A36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50139" y="3580387"/>
              <a:ext cx="163660" cy="121724"/>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97">
              <a:extLst>
                <a:ext uri="{FF2B5EF4-FFF2-40B4-BE49-F238E27FC236}">
                  <a16:creationId xmlns:a16="http://schemas.microsoft.com/office/drawing/2014/main" id="{A247191C-2FEA-4AA3-9B1B-4F1602D26A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815064" y="3539291"/>
              <a:ext cx="225557" cy="143944"/>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98">
              <a:extLst>
                <a:ext uri="{FF2B5EF4-FFF2-40B4-BE49-F238E27FC236}">
                  <a16:creationId xmlns:a16="http://schemas.microsoft.com/office/drawing/2014/main" id="{92676367-B42C-46BC-BF52-A543723C2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1835" y="3539292"/>
              <a:ext cx="175200" cy="93707"/>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99">
              <a:extLst>
                <a:ext uri="{FF2B5EF4-FFF2-40B4-BE49-F238E27FC236}">
                  <a16:creationId xmlns:a16="http://schemas.microsoft.com/office/drawing/2014/main" id="{F96083BD-2E2F-43C1-B5B8-90A19ECB2F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20539" y="3539289"/>
              <a:ext cx="260178" cy="143944"/>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100">
              <a:extLst>
                <a:ext uri="{FF2B5EF4-FFF2-40B4-BE49-F238E27FC236}">
                  <a16:creationId xmlns:a16="http://schemas.microsoft.com/office/drawing/2014/main" id="{36D49EC8-F959-4206-9496-81C1FCE950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59800" y="3539291"/>
              <a:ext cx="152120" cy="111097"/>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101">
              <a:extLst>
                <a:ext uri="{FF2B5EF4-FFF2-40B4-BE49-F238E27FC236}">
                  <a16:creationId xmlns:a16="http://schemas.microsoft.com/office/drawing/2014/main" id="{0D1F9B54-5650-4ADE-8769-818D5AD39D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04341" y="3569721"/>
              <a:ext cx="163660" cy="96607"/>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102">
              <a:extLst>
                <a:ext uri="{FF2B5EF4-FFF2-40B4-BE49-F238E27FC236}">
                  <a16:creationId xmlns:a16="http://schemas.microsoft.com/office/drawing/2014/main" id="{1208F64B-D1E2-4308-A921-2791E4D902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59349" y="3594839"/>
              <a:ext cx="143728" cy="117858"/>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103">
              <a:extLst>
                <a:ext uri="{FF2B5EF4-FFF2-40B4-BE49-F238E27FC236}">
                  <a16:creationId xmlns:a16="http://schemas.microsoft.com/office/drawing/2014/main" id="{DD5592E3-A816-49FE-824E-AF5845C511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71682" y="3557646"/>
              <a:ext cx="166807" cy="121724"/>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13">
              <a:extLst>
                <a:ext uri="{FF2B5EF4-FFF2-40B4-BE49-F238E27FC236}">
                  <a16:creationId xmlns:a16="http://schemas.microsoft.com/office/drawing/2014/main" id="{048AF30C-3E40-4065-A7E2-A78D26B059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13811" y="3611744"/>
              <a:ext cx="11540" cy="10628"/>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15">
              <a:extLst>
                <a:ext uri="{FF2B5EF4-FFF2-40B4-BE49-F238E27FC236}">
                  <a16:creationId xmlns:a16="http://schemas.microsoft.com/office/drawing/2014/main" id="{F6E9CB87-8280-47D0-88C8-BAC285D5DE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8190" y="3618509"/>
              <a:ext cx="7345" cy="676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117">
              <a:extLst>
                <a:ext uri="{FF2B5EF4-FFF2-40B4-BE49-F238E27FC236}">
                  <a16:creationId xmlns:a16="http://schemas.microsoft.com/office/drawing/2014/main" id="{C126D247-0C11-4EAB-BE52-A4D807955C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45118" y="3633000"/>
              <a:ext cx="8392" cy="676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118">
              <a:extLst>
                <a:ext uri="{FF2B5EF4-FFF2-40B4-BE49-F238E27FC236}">
                  <a16:creationId xmlns:a16="http://schemas.microsoft.com/office/drawing/2014/main" id="{A15D480B-DA3E-4F00-BDEA-52E018D2CE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09199" y="3636863"/>
              <a:ext cx="155267" cy="113994"/>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119">
              <a:extLst>
                <a:ext uri="{FF2B5EF4-FFF2-40B4-BE49-F238E27FC236}">
                  <a16:creationId xmlns:a16="http://schemas.microsoft.com/office/drawing/2014/main" id="{171F133F-A692-4513-A861-47BDCCC8F6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625942" y="3622374"/>
              <a:ext cx="151070" cy="178722"/>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120">
              <a:extLst>
                <a:ext uri="{FF2B5EF4-FFF2-40B4-BE49-F238E27FC236}">
                  <a16:creationId xmlns:a16="http://schemas.microsoft.com/office/drawing/2014/main" id="{38207A8D-8E7E-463D-9992-9844A78082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06294" y="3832973"/>
              <a:ext cx="143728" cy="79216"/>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127">
              <a:extLst>
                <a:ext uri="{FF2B5EF4-FFF2-40B4-BE49-F238E27FC236}">
                  <a16:creationId xmlns:a16="http://schemas.microsoft.com/office/drawing/2014/main" id="{7BA77B91-9626-4DFA-A5D2-86BE3EAC8F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72096" y="3868719"/>
              <a:ext cx="162611" cy="93707"/>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129">
              <a:extLst>
                <a:ext uri="{FF2B5EF4-FFF2-40B4-BE49-F238E27FC236}">
                  <a16:creationId xmlns:a16="http://schemas.microsoft.com/office/drawing/2014/main" id="{E160D945-C924-441B-827A-C27206D1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34415" y="3872581"/>
              <a:ext cx="175200" cy="129453"/>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133">
              <a:extLst>
                <a:ext uri="{FF2B5EF4-FFF2-40B4-BE49-F238E27FC236}">
                  <a16:creationId xmlns:a16="http://schemas.microsoft.com/office/drawing/2014/main" id="{034D50E5-CC96-47EA-909D-9CC6ABA24F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505710" y="3883209"/>
              <a:ext cx="162611" cy="118826"/>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136">
              <a:extLst>
                <a:ext uri="{FF2B5EF4-FFF2-40B4-BE49-F238E27FC236}">
                  <a16:creationId xmlns:a16="http://schemas.microsoft.com/office/drawing/2014/main" id="{CE529D6B-DA12-4C21-8816-B7C0655DCA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33368" y="3958373"/>
              <a:ext cx="151070" cy="82115"/>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137">
              <a:extLst>
                <a:ext uri="{FF2B5EF4-FFF2-40B4-BE49-F238E27FC236}">
                  <a16:creationId xmlns:a16="http://schemas.microsoft.com/office/drawing/2014/main" id="{8BD20D1C-AFD2-46C5-B874-E1E6575AB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06887" y="3901564"/>
              <a:ext cx="151070" cy="111097"/>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138">
              <a:extLst>
                <a:ext uri="{FF2B5EF4-FFF2-40B4-BE49-F238E27FC236}">
                  <a16:creationId xmlns:a16="http://schemas.microsoft.com/office/drawing/2014/main" id="{1553F3A5-DAE1-4BE4-A62C-DC0B2B0765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107894" y="3904464"/>
              <a:ext cx="139530" cy="93707"/>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139">
              <a:extLst>
                <a:ext uri="{FF2B5EF4-FFF2-40B4-BE49-F238E27FC236}">
                  <a16:creationId xmlns:a16="http://schemas.microsoft.com/office/drawing/2014/main" id="{7248432C-E709-4AB9-B196-B17BABF546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09199" y="3912191"/>
              <a:ext cx="155267" cy="103369"/>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142">
              <a:extLst>
                <a:ext uri="{FF2B5EF4-FFF2-40B4-BE49-F238E27FC236}">
                  <a16:creationId xmlns:a16="http://schemas.microsoft.com/office/drawing/2014/main" id="{87579DF1-0CD1-48D7-9B6C-2B437C7B00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812046" y="3947935"/>
              <a:ext cx="4197" cy="676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43">
              <a:extLst>
                <a:ext uri="{FF2B5EF4-FFF2-40B4-BE49-F238E27FC236}">
                  <a16:creationId xmlns:a16="http://schemas.microsoft.com/office/drawing/2014/main" id="{51C5165A-A8BD-4E8A-BB51-96ADB4E0CF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27955" y="3951797"/>
              <a:ext cx="143728" cy="92743"/>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44">
              <a:extLst>
                <a:ext uri="{FF2B5EF4-FFF2-40B4-BE49-F238E27FC236}">
                  <a16:creationId xmlns:a16="http://schemas.microsoft.com/office/drawing/2014/main" id="{3318A639-15FE-47E4-883D-24F0DAF6B4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45833" y="3947935"/>
              <a:ext cx="167855" cy="107233"/>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45">
              <a:extLst>
                <a:ext uri="{FF2B5EF4-FFF2-40B4-BE49-F238E27FC236}">
                  <a16:creationId xmlns:a16="http://schemas.microsoft.com/office/drawing/2014/main" id="{B03EC112-0D5C-48DA-93EE-940B74A624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94469" y="3954698"/>
              <a:ext cx="143728" cy="79216"/>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
              <a:extLst>
                <a:ext uri="{FF2B5EF4-FFF2-40B4-BE49-F238E27FC236}">
                  <a16:creationId xmlns:a16="http://schemas.microsoft.com/office/drawing/2014/main" id="{982DB46C-F13E-4ED7-90F3-47B25A0858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8264" y="3024903"/>
              <a:ext cx="163660" cy="104334"/>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5">
              <a:extLst>
                <a:ext uri="{FF2B5EF4-FFF2-40B4-BE49-F238E27FC236}">
                  <a16:creationId xmlns:a16="http://schemas.microsoft.com/office/drawing/2014/main" id="{FF698AC9-5CD1-4A7F-8D25-5787F7E8E3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67792" y="3039394"/>
              <a:ext cx="143728" cy="85979"/>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8">
              <a:extLst>
                <a:ext uri="{FF2B5EF4-FFF2-40B4-BE49-F238E27FC236}">
                  <a16:creationId xmlns:a16="http://schemas.microsoft.com/office/drawing/2014/main" id="{580965AB-01A6-476C-8F50-ED23508207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7259" y="3022005"/>
              <a:ext cx="163660" cy="92743"/>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9">
              <a:extLst>
                <a:ext uri="{FF2B5EF4-FFF2-40B4-BE49-F238E27FC236}">
                  <a16:creationId xmlns:a16="http://schemas.microsoft.com/office/drawing/2014/main" id="{E3C0DF2F-3170-4A79-ADAA-4BC015B241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56843" y="3047122"/>
              <a:ext cx="147925" cy="82115"/>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20">
              <a:extLst>
                <a:ext uri="{FF2B5EF4-FFF2-40B4-BE49-F238E27FC236}">
                  <a16:creationId xmlns:a16="http://schemas.microsoft.com/office/drawing/2014/main" id="{69010010-E67A-4065-8312-BE392BB1CB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93941" y="3057748"/>
              <a:ext cx="152120" cy="92743"/>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22">
              <a:extLst>
                <a:ext uri="{FF2B5EF4-FFF2-40B4-BE49-F238E27FC236}">
                  <a16:creationId xmlns:a16="http://schemas.microsoft.com/office/drawing/2014/main" id="{631A2BD3-8DA4-49DA-961C-2A84252DDF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8079" y="3068377"/>
              <a:ext cx="178347" cy="117858"/>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23">
              <a:extLst>
                <a:ext uri="{FF2B5EF4-FFF2-40B4-BE49-F238E27FC236}">
                  <a16:creationId xmlns:a16="http://schemas.microsoft.com/office/drawing/2014/main" id="{B3462A74-8748-4CC2-A7DC-0F765B7342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5247" y="3072240"/>
              <a:ext cx="159463" cy="96607"/>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26">
              <a:extLst>
                <a:ext uri="{FF2B5EF4-FFF2-40B4-BE49-F238E27FC236}">
                  <a16:creationId xmlns:a16="http://schemas.microsoft.com/office/drawing/2014/main" id="{3FD72CB2-5280-4C42-ABD9-AC2202E756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630154" y="3093493"/>
              <a:ext cx="151070" cy="92743"/>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27">
              <a:extLst>
                <a:ext uri="{FF2B5EF4-FFF2-40B4-BE49-F238E27FC236}">
                  <a16:creationId xmlns:a16="http://schemas.microsoft.com/office/drawing/2014/main" id="{7BB6BA01-F7D6-431B-97F7-2DAD44DF93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154702" y="3093493"/>
              <a:ext cx="155267" cy="111097"/>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28">
              <a:extLst>
                <a:ext uri="{FF2B5EF4-FFF2-40B4-BE49-F238E27FC236}">
                  <a16:creationId xmlns:a16="http://schemas.microsoft.com/office/drawing/2014/main" id="{6CBFA44B-13FA-4E01-8EC8-3C2E03DC7B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78791" y="3125373"/>
              <a:ext cx="151070" cy="82115"/>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30">
              <a:extLst>
                <a:ext uri="{FF2B5EF4-FFF2-40B4-BE49-F238E27FC236}">
                  <a16:creationId xmlns:a16="http://schemas.microsoft.com/office/drawing/2014/main" id="{0B5F8AEE-90EF-4529-B573-77F764D89A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69975" y="3143729"/>
              <a:ext cx="11540" cy="676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43">
              <a:extLst>
                <a:ext uri="{FF2B5EF4-FFF2-40B4-BE49-F238E27FC236}">
                  <a16:creationId xmlns:a16="http://schemas.microsoft.com/office/drawing/2014/main" id="{56BAE621-EB8E-4E88-9B1A-F840BFE658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86006" y="3362058"/>
              <a:ext cx="169954" cy="88879"/>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51">
              <a:extLst>
                <a:ext uri="{FF2B5EF4-FFF2-40B4-BE49-F238E27FC236}">
                  <a16:creationId xmlns:a16="http://schemas.microsoft.com/office/drawing/2014/main" id="{14B4DED6-A4BF-4F3B-B1FC-82825676B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4777" y="3401668"/>
              <a:ext cx="136383" cy="107233"/>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52">
              <a:extLst>
                <a:ext uri="{FF2B5EF4-FFF2-40B4-BE49-F238E27FC236}">
                  <a16:creationId xmlns:a16="http://schemas.microsoft.com/office/drawing/2014/main" id="{E93A246E-C93F-4DCB-8EB4-8AE46BC81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19156" y="3408428"/>
              <a:ext cx="140580" cy="96607"/>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53">
              <a:extLst>
                <a:ext uri="{FF2B5EF4-FFF2-40B4-BE49-F238E27FC236}">
                  <a16:creationId xmlns:a16="http://schemas.microsoft.com/office/drawing/2014/main" id="{2D8ABAA9-E978-42EE-9895-4A97F33EAF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3345" y="3415192"/>
              <a:ext cx="151070" cy="93707"/>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54">
              <a:extLst>
                <a:ext uri="{FF2B5EF4-FFF2-40B4-BE49-F238E27FC236}">
                  <a16:creationId xmlns:a16="http://schemas.microsoft.com/office/drawing/2014/main" id="{1BDBC350-8F9F-44B7-8860-EE05E45569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17434" y="3412293"/>
              <a:ext cx="159463" cy="124621"/>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55">
              <a:extLst>
                <a:ext uri="{FF2B5EF4-FFF2-40B4-BE49-F238E27FC236}">
                  <a16:creationId xmlns:a16="http://schemas.microsoft.com/office/drawing/2014/main" id="{8CC1825B-07E8-4D9A-99FC-AF22F9D705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03589" y="3419055"/>
              <a:ext cx="155267" cy="82115"/>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56">
              <a:extLst>
                <a:ext uri="{FF2B5EF4-FFF2-40B4-BE49-F238E27FC236}">
                  <a16:creationId xmlns:a16="http://schemas.microsoft.com/office/drawing/2014/main" id="{E208343E-229A-4E39-AF3B-DAE8625D5E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767596" y="3450937"/>
              <a:ext cx="152120" cy="85979"/>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57">
              <a:extLst>
                <a:ext uri="{FF2B5EF4-FFF2-40B4-BE49-F238E27FC236}">
                  <a16:creationId xmlns:a16="http://schemas.microsoft.com/office/drawing/2014/main" id="{C48670A5-7175-4E13-BCF9-70B92BFB75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60620" y="3415192"/>
              <a:ext cx="166807" cy="111097"/>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59">
              <a:extLst>
                <a:ext uri="{FF2B5EF4-FFF2-40B4-BE49-F238E27FC236}">
                  <a16:creationId xmlns:a16="http://schemas.microsoft.com/office/drawing/2014/main" id="{F4203D1F-0C38-4CC7-9667-06D91693C8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3108" y="3458664"/>
              <a:ext cx="146874" cy="92743"/>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60">
              <a:extLst>
                <a:ext uri="{FF2B5EF4-FFF2-40B4-BE49-F238E27FC236}">
                  <a16:creationId xmlns:a16="http://schemas.microsoft.com/office/drawing/2014/main" id="{7C6039CA-A1B7-4086-B035-CF1A0B147A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23943" y="3465427"/>
              <a:ext cx="155267" cy="82115"/>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61">
              <a:extLst>
                <a:ext uri="{FF2B5EF4-FFF2-40B4-BE49-F238E27FC236}">
                  <a16:creationId xmlns:a16="http://schemas.microsoft.com/office/drawing/2014/main" id="{BCF25F37-4F50-4174-88D1-A3A43F614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5592" y="3483783"/>
              <a:ext cx="162611" cy="117858"/>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78">
              <a:extLst>
                <a:ext uri="{FF2B5EF4-FFF2-40B4-BE49-F238E27FC236}">
                  <a16:creationId xmlns:a16="http://schemas.microsoft.com/office/drawing/2014/main" id="{F076F369-289A-4E93-BF39-B4C99E16B9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149" y="3705975"/>
              <a:ext cx="175200" cy="88879"/>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79">
              <a:extLst>
                <a:ext uri="{FF2B5EF4-FFF2-40B4-BE49-F238E27FC236}">
                  <a16:creationId xmlns:a16="http://schemas.microsoft.com/office/drawing/2014/main" id="{F014AE29-4A4C-418D-8D72-233AECCE70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2456" y="3708874"/>
              <a:ext cx="146874" cy="82115"/>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80">
              <a:extLst>
                <a:ext uri="{FF2B5EF4-FFF2-40B4-BE49-F238E27FC236}">
                  <a16:creationId xmlns:a16="http://schemas.microsoft.com/office/drawing/2014/main" id="{169B666F-51A1-4D47-851D-BF226C5366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81515" y="3716603"/>
              <a:ext cx="147925" cy="78251"/>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81">
              <a:extLst>
                <a:ext uri="{FF2B5EF4-FFF2-40B4-BE49-F238E27FC236}">
                  <a16:creationId xmlns:a16="http://schemas.microsoft.com/office/drawing/2014/main" id="{1D47E7BB-91A2-4C01-848C-7528FB8DC8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85883" y="3712738"/>
              <a:ext cx="166807" cy="107233"/>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82">
              <a:extLst>
                <a:ext uri="{FF2B5EF4-FFF2-40B4-BE49-F238E27FC236}">
                  <a16:creationId xmlns:a16="http://schemas.microsoft.com/office/drawing/2014/main" id="{E8C443E6-6590-4FA5-9143-C734D59DCF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17313" y="3723363"/>
              <a:ext cx="152120" cy="82115"/>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3">
              <a:extLst>
                <a:ext uri="{FF2B5EF4-FFF2-40B4-BE49-F238E27FC236}">
                  <a16:creationId xmlns:a16="http://schemas.microsoft.com/office/drawing/2014/main" id="{8AE369CB-90BC-49E0-84E4-E46339759E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95241" y="3702111"/>
              <a:ext cx="155267" cy="186450"/>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84">
              <a:extLst>
                <a:ext uri="{FF2B5EF4-FFF2-40B4-BE49-F238E27FC236}">
                  <a16:creationId xmlns:a16="http://schemas.microsoft.com/office/drawing/2014/main" id="{DC1D6E23-7CDE-45A3-B8E0-2C5D1BDE76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3642" y="3730128"/>
              <a:ext cx="155267" cy="104334"/>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86">
              <a:extLst>
                <a:ext uri="{FF2B5EF4-FFF2-40B4-BE49-F238E27FC236}">
                  <a16:creationId xmlns:a16="http://schemas.microsoft.com/office/drawing/2014/main" id="{AF542CA1-45D2-4197-B34E-0A63A758B2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730" y="3737922"/>
              <a:ext cx="155267" cy="133317"/>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89">
              <a:extLst>
                <a:ext uri="{FF2B5EF4-FFF2-40B4-BE49-F238E27FC236}">
                  <a16:creationId xmlns:a16="http://schemas.microsoft.com/office/drawing/2014/main" id="{5ED5642D-E343-41C8-8FF3-3368A86601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01490" y="3709999"/>
              <a:ext cx="159463" cy="110131"/>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90">
              <a:extLst>
                <a:ext uri="{FF2B5EF4-FFF2-40B4-BE49-F238E27FC236}">
                  <a16:creationId xmlns:a16="http://schemas.microsoft.com/office/drawing/2014/main" id="{BDD03E24-B855-4A54-9C06-9665F8E964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69434" y="3802579"/>
              <a:ext cx="3148" cy="10628"/>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5">
              <a:extLst>
                <a:ext uri="{FF2B5EF4-FFF2-40B4-BE49-F238E27FC236}">
                  <a16:creationId xmlns:a16="http://schemas.microsoft.com/office/drawing/2014/main" id="{92A5ABF9-C9AB-440A-9046-57769BAA7F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57751" y="3076723"/>
              <a:ext cx="143728" cy="96607"/>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
              <a:extLst>
                <a:ext uri="{FF2B5EF4-FFF2-40B4-BE49-F238E27FC236}">
                  <a16:creationId xmlns:a16="http://schemas.microsoft.com/office/drawing/2014/main" id="{20CCFA26-8B22-4B64-A21B-01B13BE5B9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19939" y="3091214"/>
              <a:ext cx="163660" cy="118826"/>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40">
              <a:extLst>
                <a:ext uri="{FF2B5EF4-FFF2-40B4-BE49-F238E27FC236}">
                  <a16:creationId xmlns:a16="http://schemas.microsoft.com/office/drawing/2014/main" id="{7034E999-C5DC-41C3-93CF-5AA4288924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052129" y="3460249"/>
              <a:ext cx="159463" cy="96607"/>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46">
              <a:extLst>
                <a:ext uri="{FF2B5EF4-FFF2-40B4-BE49-F238E27FC236}">
                  <a16:creationId xmlns:a16="http://schemas.microsoft.com/office/drawing/2014/main" id="{1A197C36-622D-4B69-91BB-4C6D3D209E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335385" y="3453485"/>
              <a:ext cx="143728" cy="96607"/>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64">
              <a:extLst>
                <a:ext uri="{FF2B5EF4-FFF2-40B4-BE49-F238E27FC236}">
                  <a16:creationId xmlns:a16="http://schemas.microsoft.com/office/drawing/2014/main" id="{2B41BCF4-897C-4C73-A9C9-92A909F18A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05696" y="3715636"/>
              <a:ext cx="162611" cy="118826"/>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75">
              <a:extLst>
                <a:ext uri="{FF2B5EF4-FFF2-40B4-BE49-F238E27FC236}">
                  <a16:creationId xmlns:a16="http://schemas.microsoft.com/office/drawing/2014/main" id="{406FB574-90F0-417D-ABCD-95DDE91A29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69586" y="3718188"/>
              <a:ext cx="152120" cy="92743"/>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8">
              <a:extLst>
                <a:ext uri="{FF2B5EF4-FFF2-40B4-BE49-F238E27FC236}">
                  <a16:creationId xmlns:a16="http://schemas.microsoft.com/office/drawing/2014/main" id="{4B98C702-29E3-4C5E-AA82-64BAC1F2AD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552" y="3423540"/>
              <a:ext cx="155267" cy="104334"/>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36">
              <a:extLst>
                <a:ext uri="{FF2B5EF4-FFF2-40B4-BE49-F238E27FC236}">
                  <a16:creationId xmlns:a16="http://schemas.microsoft.com/office/drawing/2014/main" id="{943DBA82-CBF2-40C6-A535-C02BA2F1E7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57107" y="3584213"/>
              <a:ext cx="151070" cy="82115"/>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64">
              <a:extLst>
                <a:ext uri="{FF2B5EF4-FFF2-40B4-BE49-F238E27FC236}">
                  <a16:creationId xmlns:a16="http://schemas.microsoft.com/office/drawing/2014/main" id="{5A1CC399-638B-44DB-80A7-401D797A9A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8048" y="3693860"/>
              <a:ext cx="162611" cy="118826"/>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11"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5"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6"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7"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69" name="Rectangle 68">
            <a:extLst>
              <a:ext uri="{FF2B5EF4-FFF2-40B4-BE49-F238E27FC236}">
                <a16:creationId xmlns:a16="http://schemas.microsoft.com/office/drawing/2014/main" id="{4080BC15-6F3E-4EDC-BB73-20706F743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E7AC5D-DFEA-457A-B5FA-2AB84F3DCC33}"/>
              </a:ext>
            </a:extLst>
          </p:cNvPr>
          <p:cNvSpPr>
            <a:spLocks noGrp="1"/>
          </p:cNvSpPr>
          <p:nvPr>
            <p:ph type="ctrTitle"/>
          </p:nvPr>
        </p:nvSpPr>
        <p:spPr>
          <a:xfrm>
            <a:off x="877326" y="1105647"/>
            <a:ext cx="3782139" cy="3621741"/>
          </a:xfrm>
        </p:spPr>
        <p:txBody>
          <a:bodyPr vert="horz" lIns="91440" tIns="45720" rIns="91440" bIns="45720" rtlCol="0" anchor="ctr">
            <a:normAutofit/>
          </a:bodyPr>
          <a:lstStyle/>
          <a:p>
            <a:r>
              <a:rPr lang="en-US" sz="4000" kern="1200">
                <a:solidFill>
                  <a:schemeClr val="tx2"/>
                </a:solidFill>
                <a:latin typeface="+mj-lt"/>
                <a:ea typeface="+mj-ea"/>
                <a:cs typeface="+mj-cs"/>
              </a:rPr>
              <a:t>Questions</a:t>
            </a:r>
          </a:p>
        </p:txBody>
      </p:sp>
      <p:grpSp>
        <p:nvGrpSpPr>
          <p:cNvPr id="71" name="Group 70">
            <a:extLst>
              <a:ext uri="{FF2B5EF4-FFF2-40B4-BE49-F238E27FC236}">
                <a16:creationId xmlns:a16="http://schemas.microsoft.com/office/drawing/2014/main" id="{4C8A8758-6178-4720-BC90-28C23033F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5813314"/>
            <a:ext cx="12192031" cy="653700"/>
            <a:chOff x="0" y="5833367"/>
            <a:chExt cx="12243348" cy="653700"/>
          </a:xfrm>
        </p:grpSpPr>
        <p:sp>
          <p:nvSpPr>
            <p:cNvPr id="72" name="Freeform 6">
              <a:extLst>
                <a:ext uri="{FF2B5EF4-FFF2-40B4-BE49-F238E27FC236}">
                  <a16:creationId xmlns:a16="http://schemas.microsoft.com/office/drawing/2014/main" id="{19D4861C-7907-48BF-84E7-96C0E098D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32866" y="6266740"/>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105">
              <a:extLst>
                <a:ext uri="{FF2B5EF4-FFF2-40B4-BE49-F238E27FC236}">
                  <a16:creationId xmlns:a16="http://schemas.microsoft.com/office/drawing/2014/main" id="{24690199-C217-4DCB-9B31-1A45649B0B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58428" y="5838556"/>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106">
              <a:extLst>
                <a:ext uri="{FF2B5EF4-FFF2-40B4-BE49-F238E27FC236}">
                  <a16:creationId xmlns:a16="http://schemas.microsoft.com/office/drawing/2014/main" id="{800D5F55-AC8B-4C26-ABB0-D8D609EC46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0691" y="584998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107">
              <a:extLst>
                <a:ext uri="{FF2B5EF4-FFF2-40B4-BE49-F238E27FC236}">
                  <a16:creationId xmlns:a16="http://schemas.microsoft.com/office/drawing/2014/main" id="{77F70717-3071-4962-8A7C-F9A58151CF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198566" y="592668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108">
              <a:extLst>
                <a:ext uri="{FF2B5EF4-FFF2-40B4-BE49-F238E27FC236}">
                  <a16:creationId xmlns:a16="http://schemas.microsoft.com/office/drawing/2014/main" id="{E16B2E5A-8EC8-4C56-AB77-380486FDF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3918" y="586222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9">
              <a:extLst>
                <a:ext uri="{FF2B5EF4-FFF2-40B4-BE49-F238E27FC236}">
                  <a16:creationId xmlns:a16="http://schemas.microsoft.com/office/drawing/2014/main" id="{CABAB4BD-890F-4563-A5CA-536788B1E9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665993" y="5865486"/>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10">
              <a:extLst>
                <a:ext uri="{FF2B5EF4-FFF2-40B4-BE49-F238E27FC236}">
                  <a16:creationId xmlns:a16="http://schemas.microsoft.com/office/drawing/2014/main" id="{05F36030-F60E-436E-81FE-74DD0776DB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34969" y="5867234"/>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11">
              <a:extLst>
                <a:ext uri="{FF2B5EF4-FFF2-40B4-BE49-F238E27FC236}">
                  <a16:creationId xmlns:a16="http://schemas.microsoft.com/office/drawing/2014/main" id="{C87A69CB-2620-4628-9781-88BD40636F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07232" y="5877726"/>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12">
              <a:extLst>
                <a:ext uri="{FF2B5EF4-FFF2-40B4-BE49-F238E27FC236}">
                  <a16:creationId xmlns:a16="http://schemas.microsoft.com/office/drawing/2014/main" id="{2DF0B83D-C899-44CA-9B54-A9C57E8EB3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45291" y="583336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22">
              <a:extLst>
                <a:ext uri="{FF2B5EF4-FFF2-40B4-BE49-F238E27FC236}">
                  <a16:creationId xmlns:a16="http://schemas.microsoft.com/office/drawing/2014/main" id="{0ED49C08-BE23-43F9-A421-6CD45C7808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2383" y="6167445"/>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23">
              <a:extLst>
                <a:ext uri="{FF2B5EF4-FFF2-40B4-BE49-F238E27FC236}">
                  <a16:creationId xmlns:a16="http://schemas.microsoft.com/office/drawing/2014/main" id="{24F4B005-B785-4A57-9E5A-82D85F00DA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0525" y="6136843"/>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30">
              <a:extLst>
                <a:ext uri="{FF2B5EF4-FFF2-40B4-BE49-F238E27FC236}">
                  <a16:creationId xmlns:a16="http://schemas.microsoft.com/office/drawing/2014/main" id="{196ED9B6-969E-4AC4-ACD0-95A421BAB3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7876" y="613368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31">
              <a:extLst>
                <a:ext uri="{FF2B5EF4-FFF2-40B4-BE49-F238E27FC236}">
                  <a16:creationId xmlns:a16="http://schemas.microsoft.com/office/drawing/2014/main" id="{496BF3B0-761A-4454-BE3C-86B4675DC0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3018" y="6164589"/>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32">
              <a:extLst>
                <a:ext uri="{FF2B5EF4-FFF2-40B4-BE49-F238E27FC236}">
                  <a16:creationId xmlns:a16="http://schemas.microsoft.com/office/drawing/2014/main" id="{F16259CF-A0BC-4673-91C7-A7D3CDF7C7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80494" y="6206007"/>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34">
              <a:extLst>
                <a:ext uri="{FF2B5EF4-FFF2-40B4-BE49-F238E27FC236}">
                  <a16:creationId xmlns:a16="http://schemas.microsoft.com/office/drawing/2014/main" id="{B09A934A-4464-4C9B-ACAD-9128E0B615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76791" y="6211976"/>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35">
              <a:extLst>
                <a:ext uri="{FF2B5EF4-FFF2-40B4-BE49-F238E27FC236}">
                  <a16:creationId xmlns:a16="http://schemas.microsoft.com/office/drawing/2014/main" id="{2E9B2055-E384-472D-91D3-74775CDA16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8831" y="6118074"/>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41">
              <a:extLst>
                <a:ext uri="{FF2B5EF4-FFF2-40B4-BE49-F238E27FC236}">
                  <a16:creationId xmlns:a16="http://schemas.microsoft.com/office/drawing/2014/main" id="{B519F0F1-B284-44D5-91E9-5018219AFF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77721" y="6192483"/>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91">
              <a:extLst>
                <a:ext uri="{FF2B5EF4-FFF2-40B4-BE49-F238E27FC236}">
                  <a16:creationId xmlns:a16="http://schemas.microsoft.com/office/drawing/2014/main" id="{8379C6B3-49BE-4333-B322-AF02BBB41C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99219" y="5925439"/>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92">
              <a:extLst>
                <a:ext uri="{FF2B5EF4-FFF2-40B4-BE49-F238E27FC236}">
                  <a16:creationId xmlns:a16="http://schemas.microsoft.com/office/drawing/2014/main" id="{9E870E95-FCD6-4158-861A-5CEC896F52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43340" y="586221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93">
              <a:extLst>
                <a:ext uri="{FF2B5EF4-FFF2-40B4-BE49-F238E27FC236}">
                  <a16:creationId xmlns:a16="http://schemas.microsoft.com/office/drawing/2014/main" id="{CD22207C-B504-40B2-A1EB-2DC9B8162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325078" y="5884777"/>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94">
              <a:extLst>
                <a:ext uri="{FF2B5EF4-FFF2-40B4-BE49-F238E27FC236}">
                  <a16:creationId xmlns:a16="http://schemas.microsoft.com/office/drawing/2014/main" id="{E317ADBB-3E4F-42D2-B7F2-A15924AD50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5785" y="597086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95">
              <a:extLst>
                <a:ext uri="{FF2B5EF4-FFF2-40B4-BE49-F238E27FC236}">
                  <a16:creationId xmlns:a16="http://schemas.microsoft.com/office/drawing/2014/main" id="{6D7188E6-F4DA-4486-938D-F45FE01A26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038154" y="591497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96">
              <a:extLst>
                <a:ext uri="{FF2B5EF4-FFF2-40B4-BE49-F238E27FC236}">
                  <a16:creationId xmlns:a16="http://schemas.microsoft.com/office/drawing/2014/main" id="{0FBC38BC-DE18-4960-A9D4-F24C6F60C0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56561" y="5921498"/>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97">
              <a:extLst>
                <a:ext uri="{FF2B5EF4-FFF2-40B4-BE49-F238E27FC236}">
                  <a16:creationId xmlns:a16="http://schemas.microsoft.com/office/drawing/2014/main" id="{1F8EFF99-76BF-4F9B-ADAA-B8D310153B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50229" y="592394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98">
              <a:extLst>
                <a:ext uri="{FF2B5EF4-FFF2-40B4-BE49-F238E27FC236}">
                  <a16:creationId xmlns:a16="http://schemas.microsoft.com/office/drawing/2014/main" id="{76909582-A285-4EA4-AE72-9DBF0D5659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31821" y="5923946"/>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99">
              <a:extLst>
                <a:ext uri="{FF2B5EF4-FFF2-40B4-BE49-F238E27FC236}">
                  <a16:creationId xmlns:a16="http://schemas.microsoft.com/office/drawing/2014/main" id="{700BC7B2-0C3D-459F-92C1-3605AA3F09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25006" y="59239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00">
              <a:extLst>
                <a:ext uri="{FF2B5EF4-FFF2-40B4-BE49-F238E27FC236}">
                  <a16:creationId xmlns:a16="http://schemas.microsoft.com/office/drawing/2014/main" id="{D3C4B45C-266A-45BF-98FA-CA5409C462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77354" y="5923945"/>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01">
              <a:extLst>
                <a:ext uri="{FF2B5EF4-FFF2-40B4-BE49-F238E27FC236}">
                  <a16:creationId xmlns:a16="http://schemas.microsoft.com/office/drawing/2014/main" id="{C72C1CB8-8213-4EE7-AFFF-B0A74E7A7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74567" y="5930475"/>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02">
              <a:extLst>
                <a:ext uri="{FF2B5EF4-FFF2-40B4-BE49-F238E27FC236}">
                  <a16:creationId xmlns:a16="http://schemas.microsoft.com/office/drawing/2014/main" id="{2FF32C41-49E2-459E-9AC4-64269039B1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34759" y="593378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03">
              <a:extLst>
                <a:ext uri="{FF2B5EF4-FFF2-40B4-BE49-F238E27FC236}">
                  <a16:creationId xmlns:a16="http://schemas.microsoft.com/office/drawing/2014/main" id="{06B5D5F0-EA51-440D-81A0-FE60CCFBA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14652" y="593945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04">
              <a:extLst>
                <a:ext uri="{FF2B5EF4-FFF2-40B4-BE49-F238E27FC236}">
                  <a16:creationId xmlns:a16="http://schemas.microsoft.com/office/drawing/2014/main" id="{6E01758F-8AEC-4155-B791-2A8CB8A482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63918" y="593945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13">
              <a:extLst>
                <a:ext uri="{FF2B5EF4-FFF2-40B4-BE49-F238E27FC236}">
                  <a16:creationId xmlns:a16="http://schemas.microsoft.com/office/drawing/2014/main" id="{626F1B89-B88E-4CE3-90BF-3704BAF488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52139" y="5985147"/>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14">
              <a:extLst>
                <a:ext uri="{FF2B5EF4-FFF2-40B4-BE49-F238E27FC236}">
                  <a16:creationId xmlns:a16="http://schemas.microsoft.com/office/drawing/2014/main" id="{BC872037-D6F5-4CE7-A090-32A977A79F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18593" y="598514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15">
              <a:extLst>
                <a:ext uri="{FF2B5EF4-FFF2-40B4-BE49-F238E27FC236}">
                  <a16:creationId xmlns:a16="http://schemas.microsoft.com/office/drawing/2014/main" id="{A620CFBF-D373-4BA6-BE41-62B50B9457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81447" y="599086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17">
              <a:extLst>
                <a:ext uri="{FF2B5EF4-FFF2-40B4-BE49-F238E27FC236}">
                  <a16:creationId xmlns:a16="http://schemas.microsoft.com/office/drawing/2014/main" id="{B7CA6C2F-61C2-486F-B691-E8EB4BA27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76684" y="600310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18">
              <a:extLst>
                <a:ext uri="{FF2B5EF4-FFF2-40B4-BE49-F238E27FC236}">
                  <a16:creationId xmlns:a16="http://schemas.microsoft.com/office/drawing/2014/main" id="{A0073675-5E26-428E-A2F7-2A952D3145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37628" y="60063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19">
              <a:extLst>
                <a:ext uri="{FF2B5EF4-FFF2-40B4-BE49-F238E27FC236}">
                  <a16:creationId xmlns:a16="http://schemas.microsoft.com/office/drawing/2014/main" id="{92F171FA-0CB2-4F4C-A2F3-1B7B6B0289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54193" y="5947089"/>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20">
              <a:extLst>
                <a:ext uri="{FF2B5EF4-FFF2-40B4-BE49-F238E27FC236}">
                  <a16:creationId xmlns:a16="http://schemas.microsoft.com/office/drawing/2014/main" id="{ED29B115-F34D-4E41-A4A2-C0CE41C697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22857" y="6249048"/>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21">
              <a:extLst>
                <a:ext uri="{FF2B5EF4-FFF2-40B4-BE49-F238E27FC236}">
                  <a16:creationId xmlns:a16="http://schemas.microsoft.com/office/drawing/2014/main" id="{106009C3-0971-47AF-8BD9-2EC8A6A4B2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37067" y="626003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25">
              <a:extLst>
                <a:ext uri="{FF2B5EF4-FFF2-40B4-BE49-F238E27FC236}">
                  <a16:creationId xmlns:a16="http://schemas.microsoft.com/office/drawing/2014/main" id="{CB010BB8-6FD4-498C-994D-53C8DC7491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14022" y="6238145"/>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26">
              <a:extLst>
                <a:ext uri="{FF2B5EF4-FFF2-40B4-BE49-F238E27FC236}">
                  <a16:creationId xmlns:a16="http://schemas.microsoft.com/office/drawing/2014/main" id="{B8F74E45-2803-4A11-9333-3639A1C2F2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50834" y="6249979"/>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27">
              <a:extLst>
                <a:ext uri="{FF2B5EF4-FFF2-40B4-BE49-F238E27FC236}">
                  <a16:creationId xmlns:a16="http://schemas.microsoft.com/office/drawing/2014/main" id="{AEF03EB9-6D77-4E55-BCF2-4402550D39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25618" y="6249978"/>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28">
              <a:extLst>
                <a:ext uri="{FF2B5EF4-FFF2-40B4-BE49-F238E27FC236}">
                  <a16:creationId xmlns:a16="http://schemas.microsoft.com/office/drawing/2014/main" id="{217D616F-FDFA-439E-8B09-E55F8234B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752808" y="6253241"/>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29">
              <a:extLst>
                <a:ext uri="{FF2B5EF4-FFF2-40B4-BE49-F238E27FC236}">
                  <a16:creationId xmlns:a16="http://schemas.microsoft.com/office/drawing/2014/main" id="{1EB7CB2D-F6AA-4861-B158-DA3E6B923E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00604" y="6253241"/>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33">
              <a:extLst>
                <a:ext uri="{FF2B5EF4-FFF2-40B4-BE49-F238E27FC236}">
                  <a16:creationId xmlns:a16="http://schemas.microsoft.com/office/drawing/2014/main" id="{1C9C3C8B-A28D-44DF-AA29-02B28AED71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7420" y="6262219"/>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36">
              <a:extLst>
                <a:ext uri="{FF2B5EF4-FFF2-40B4-BE49-F238E27FC236}">
                  <a16:creationId xmlns:a16="http://schemas.microsoft.com/office/drawing/2014/main" id="{BA82150B-D747-458F-8C52-72FBA52BCD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568517" y="6274085"/>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37">
              <a:extLst>
                <a:ext uri="{FF2B5EF4-FFF2-40B4-BE49-F238E27FC236}">
                  <a16:creationId xmlns:a16="http://schemas.microsoft.com/office/drawing/2014/main" id="{0288BD39-0846-445A-BD81-1E34E0E99E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68636" y="627772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38">
              <a:extLst>
                <a:ext uri="{FF2B5EF4-FFF2-40B4-BE49-F238E27FC236}">
                  <a16:creationId xmlns:a16="http://schemas.microsoft.com/office/drawing/2014/main" id="{B89B3B49-0A7E-4573-9B52-D1B0659831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16079" y="6280172"/>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139">
              <a:extLst>
                <a:ext uri="{FF2B5EF4-FFF2-40B4-BE49-F238E27FC236}">
                  <a16:creationId xmlns:a16="http://schemas.microsoft.com/office/drawing/2014/main" id="{EB447648-FE0A-4D8E-86B8-D38D5F938B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37627" y="628669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40">
              <a:extLst>
                <a:ext uri="{FF2B5EF4-FFF2-40B4-BE49-F238E27FC236}">
                  <a16:creationId xmlns:a16="http://schemas.microsoft.com/office/drawing/2014/main" id="{0F74D32E-67FC-452C-A52B-988DB49843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95618" y="6289963"/>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42">
              <a:extLst>
                <a:ext uri="{FF2B5EF4-FFF2-40B4-BE49-F238E27FC236}">
                  <a16:creationId xmlns:a16="http://schemas.microsoft.com/office/drawing/2014/main" id="{48203367-1F19-4C4F-B38D-929816F7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6179" y="6316892"/>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43">
              <a:extLst>
                <a:ext uri="{FF2B5EF4-FFF2-40B4-BE49-F238E27FC236}">
                  <a16:creationId xmlns:a16="http://schemas.microsoft.com/office/drawing/2014/main" id="{FEBB9D94-7802-4607-9BA4-62FB212BFC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93248" y="6320155"/>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44">
              <a:extLst>
                <a:ext uri="{FF2B5EF4-FFF2-40B4-BE49-F238E27FC236}">
                  <a16:creationId xmlns:a16="http://schemas.microsoft.com/office/drawing/2014/main" id="{24743784-06E3-4913-9DFD-2FCBF9D929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61757" y="6316892"/>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145">
              <a:extLst>
                <a:ext uri="{FF2B5EF4-FFF2-40B4-BE49-F238E27FC236}">
                  <a16:creationId xmlns:a16="http://schemas.microsoft.com/office/drawing/2014/main" id="{25CD3315-6611-406F-AF95-2EF9F5A5B0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1778" y="632260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8">
              <a:extLst>
                <a:ext uri="{FF2B5EF4-FFF2-40B4-BE49-F238E27FC236}">
                  <a16:creationId xmlns:a16="http://schemas.microsoft.com/office/drawing/2014/main" id="{4B0A51D7-FF65-4E97-9E1A-8C4688E862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27269" y="62805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8">
              <a:extLst>
                <a:ext uri="{FF2B5EF4-FFF2-40B4-BE49-F238E27FC236}">
                  <a16:creationId xmlns:a16="http://schemas.microsoft.com/office/drawing/2014/main" id="{E4E336B8-243A-49D9-9876-4BF3A08D3A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6018" y="584276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106">
              <a:extLst>
                <a:ext uri="{FF2B5EF4-FFF2-40B4-BE49-F238E27FC236}">
                  <a16:creationId xmlns:a16="http://schemas.microsoft.com/office/drawing/2014/main" id="{CFBBE0E2-8BDF-4B26-BEBC-DB799B8F6B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0" y="605725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120">
              <a:extLst>
                <a:ext uri="{FF2B5EF4-FFF2-40B4-BE49-F238E27FC236}">
                  <a16:creationId xmlns:a16="http://schemas.microsoft.com/office/drawing/2014/main" id="{A6727626-8944-4EB7-B327-B696FE484D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137524" y="5942904"/>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20">
              <a:extLst>
                <a:ext uri="{FF2B5EF4-FFF2-40B4-BE49-F238E27FC236}">
                  <a16:creationId xmlns:a16="http://schemas.microsoft.com/office/drawing/2014/main" id="{D8C4C7E6-114C-4D16-9FC6-1260653C23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19407" y="5951690"/>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125">
              <a:extLst>
                <a:ext uri="{FF2B5EF4-FFF2-40B4-BE49-F238E27FC236}">
                  <a16:creationId xmlns:a16="http://schemas.microsoft.com/office/drawing/2014/main" id="{2D373437-2902-4D8A-B887-F6941556C2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28670" y="6231153"/>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37">
              <a:extLst>
                <a:ext uri="{FF2B5EF4-FFF2-40B4-BE49-F238E27FC236}">
                  <a16:creationId xmlns:a16="http://schemas.microsoft.com/office/drawing/2014/main" id="{8EB99B25-2662-42DE-8F5D-E0F6F28C8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56267" y="5963524"/>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6">
              <a:extLst>
                <a:ext uri="{FF2B5EF4-FFF2-40B4-BE49-F238E27FC236}">
                  <a16:creationId xmlns:a16="http://schemas.microsoft.com/office/drawing/2014/main" id="{724D4F80-B109-4438-BC6D-ABB522B441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3488" y="6310399"/>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105">
              <a:extLst>
                <a:ext uri="{FF2B5EF4-FFF2-40B4-BE49-F238E27FC236}">
                  <a16:creationId xmlns:a16="http://schemas.microsoft.com/office/drawing/2014/main" id="{F5A66334-17A8-4594-AB17-4C33A955B2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78638" y="5996207"/>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06">
              <a:extLst>
                <a:ext uri="{FF2B5EF4-FFF2-40B4-BE49-F238E27FC236}">
                  <a16:creationId xmlns:a16="http://schemas.microsoft.com/office/drawing/2014/main" id="{D12EC8B9-DE60-44BC-9911-A9CD8EF506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30164" y="5950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07">
              <a:extLst>
                <a:ext uri="{FF2B5EF4-FFF2-40B4-BE49-F238E27FC236}">
                  <a16:creationId xmlns:a16="http://schemas.microsoft.com/office/drawing/2014/main" id="{FB7FEAD3-708C-4B79-B452-4445C27780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58039" y="602749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08">
              <a:extLst>
                <a:ext uri="{FF2B5EF4-FFF2-40B4-BE49-F238E27FC236}">
                  <a16:creationId xmlns:a16="http://schemas.microsoft.com/office/drawing/2014/main" id="{8C6933FD-FAB6-403B-9CD4-EF0E06CF79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43391" y="5963034"/>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09">
              <a:extLst>
                <a:ext uri="{FF2B5EF4-FFF2-40B4-BE49-F238E27FC236}">
                  <a16:creationId xmlns:a16="http://schemas.microsoft.com/office/drawing/2014/main" id="{3F4D3F48-1D65-45EB-91E2-BEFFB2440C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34906" y="5995680"/>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10">
              <a:extLst>
                <a:ext uri="{FF2B5EF4-FFF2-40B4-BE49-F238E27FC236}">
                  <a16:creationId xmlns:a16="http://schemas.microsoft.com/office/drawing/2014/main" id="{5FB2CD0B-BF87-4FEC-B6B6-0DA50B9314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51575" y="5968048"/>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11">
              <a:extLst>
                <a:ext uri="{FF2B5EF4-FFF2-40B4-BE49-F238E27FC236}">
                  <a16:creationId xmlns:a16="http://schemas.microsoft.com/office/drawing/2014/main" id="{5C2A4452-6B00-411C-80AB-29AE135B4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66705" y="5978540"/>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12">
              <a:extLst>
                <a:ext uri="{FF2B5EF4-FFF2-40B4-BE49-F238E27FC236}">
                  <a16:creationId xmlns:a16="http://schemas.microsoft.com/office/drawing/2014/main" id="{9B0D6CF6-D17B-4DC7-828A-773636910C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51876" y="596629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22">
              <a:extLst>
                <a:ext uri="{FF2B5EF4-FFF2-40B4-BE49-F238E27FC236}">
                  <a16:creationId xmlns:a16="http://schemas.microsoft.com/office/drawing/2014/main" id="{E0E5EA9F-6192-466D-BF45-46D9BCE3BD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11861" y="6280580"/>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30">
              <a:extLst>
                <a:ext uri="{FF2B5EF4-FFF2-40B4-BE49-F238E27FC236}">
                  <a16:creationId xmlns:a16="http://schemas.microsoft.com/office/drawing/2014/main" id="{008FF77B-AC18-4E35-BB9B-0CA39278F7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50053" y="6283842"/>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131">
              <a:extLst>
                <a:ext uri="{FF2B5EF4-FFF2-40B4-BE49-F238E27FC236}">
                  <a16:creationId xmlns:a16="http://schemas.microsoft.com/office/drawing/2014/main" id="{F237A1D4-9D62-4DEA-BD39-E5EC93B33B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683480" y="6267114"/>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32">
              <a:extLst>
                <a:ext uri="{FF2B5EF4-FFF2-40B4-BE49-F238E27FC236}">
                  <a16:creationId xmlns:a16="http://schemas.microsoft.com/office/drawing/2014/main" id="{CFF6BE31-4842-4659-8D68-63423F8269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39967" y="6306821"/>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34">
              <a:extLst>
                <a:ext uri="{FF2B5EF4-FFF2-40B4-BE49-F238E27FC236}">
                  <a16:creationId xmlns:a16="http://schemas.microsoft.com/office/drawing/2014/main" id="{3EC2112B-E2EC-492A-8AF9-D78F4B4A99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36264" y="6312790"/>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35">
              <a:extLst>
                <a:ext uri="{FF2B5EF4-FFF2-40B4-BE49-F238E27FC236}">
                  <a16:creationId xmlns:a16="http://schemas.microsoft.com/office/drawing/2014/main" id="{E71F6428-AC25-4A5A-8439-04768A17B6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97411" y="628546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41">
              <a:extLst>
                <a:ext uri="{FF2B5EF4-FFF2-40B4-BE49-F238E27FC236}">
                  <a16:creationId xmlns:a16="http://schemas.microsoft.com/office/drawing/2014/main" id="{87E919CC-AC41-4F0D-A842-792D7A4187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4771" y="626918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91">
              <a:extLst>
                <a:ext uri="{FF2B5EF4-FFF2-40B4-BE49-F238E27FC236}">
                  <a16:creationId xmlns:a16="http://schemas.microsoft.com/office/drawing/2014/main" id="{DE28BE4E-1A59-46FF-810A-A8F9A46F7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58692" y="602625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92">
              <a:extLst>
                <a:ext uri="{FF2B5EF4-FFF2-40B4-BE49-F238E27FC236}">
                  <a16:creationId xmlns:a16="http://schemas.microsoft.com/office/drawing/2014/main" id="{41281533-9B25-42A4-9F50-34B4F24C0E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02813" y="596303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93">
              <a:extLst>
                <a:ext uri="{FF2B5EF4-FFF2-40B4-BE49-F238E27FC236}">
                  <a16:creationId xmlns:a16="http://schemas.microsoft.com/office/drawing/2014/main" id="{E5B56BED-7578-4E42-889D-34AA58F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28451" y="6033253"/>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94">
              <a:extLst>
                <a:ext uri="{FF2B5EF4-FFF2-40B4-BE49-F238E27FC236}">
                  <a16:creationId xmlns:a16="http://schemas.microsoft.com/office/drawing/2014/main" id="{583E2F4A-E235-4600-A80D-18C1C36EE5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15258" y="6071681"/>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95">
              <a:extLst>
                <a:ext uri="{FF2B5EF4-FFF2-40B4-BE49-F238E27FC236}">
                  <a16:creationId xmlns:a16="http://schemas.microsoft.com/office/drawing/2014/main" id="{A3CF799A-9839-4CB1-9381-DCC0C1FE1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7627" y="601578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96">
              <a:extLst>
                <a:ext uri="{FF2B5EF4-FFF2-40B4-BE49-F238E27FC236}">
                  <a16:creationId xmlns:a16="http://schemas.microsoft.com/office/drawing/2014/main" id="{FCC7DD6E-E0E5-46B9-81B7-3B2F7B3332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16034" y="6022312"/>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97">
              <a:extLst>
                <a:ext uri="{FF2B5EF4-FFF2-40B4-BE49-F238E27FC236}">
                  <a16:creationId xmlns:a16="http://schemas.microsoft.com/office/drawing/2014/main" id="{0D5C974E-4B43-4FFA-8230-DB0E1993C3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09702" y="6024760"/>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98">
              <a:extLst>
                <a:ext uri="{FF2B5EF4-FFF2-40B4-BE49-F238E27FC236}">
                  <a16:creationId xmlns:a16="http://schemas.microsoft.com/office/drawing/2014/main" id="{3C1174EE-071E-4421-BD9C-2C2D84190D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91294" y="6024760"/>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99">
              <a:extLst>
                <a:ext uri="{FF2B5EF4-FFF2-40B4-BE49-F238E27FC236}">
                  <a16:creationId xmlns:a16="http://schemas.microsoft.com/office/drawing/2014/main" id="{6F280CAD-1F1B-4F43-99A3-B2EC2A7F30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84479" y="6024758"/>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00">
              <a:extLst>
                <a:ext uri="{FF2B5EF4-FFF2-40B4-BE49-F238E27FC236}">
                  <a16:creationId xmlns:a16="http://schemas.microsoft.com/office/drawing/2014/main" id="{9C83D9FD-E06E-407B-BA7C-2C2AD5B16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36827" y="602475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101">
              <a:extLst>
                <a:ext uri="{FF2B5EF4-FFF2-40B4-BE49-F238E27FC236}">
                  <a16:creationId xmlns:a16="http://schemas.microsoft.com/office/drawing/2014/main" id="{A1CACEBA-A7A9-45FB-897A-888150011B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34040" y="6031289"/>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104">
              <a:extLst>
                <a:ext uri="{FF2B5EF4-FFF2-40B4-BE49-F238E27FC236}">
                  <a16:creationId xmlns:a16="http://schemas.microsoft.com/office/drawing/2014/main" id="{4A695BE5-DE27-460F-845F-45BB814FE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23391" y="604026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13">
              <a:extLst>
                <a:ext uri="{FF2B5EF4-FFF2-40B4-BE49-F238E27FC236}">
                  <a16:creationId xmlns:a16="http://schemas.microsoft.com/office/drawing/2014/main" id="{77CDD712-F443-4EDC-B663-5EC5ACD7D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11612" y="608596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14">
              <a:extLst>
                <a:ext uri="{FF2B5EF4-FFF2-40B4-BE49-F238E27FC236}">
                  <a16:creationId xmlns:a16="http://schemas.microsoft.com/office/drawing/2014/main" id="{007246F1-084B-45D9-BDD9-99BB53F6C9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78066" y="6085961"/>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15">
              <a:extLst>
                <a:ext uri="{FF2B5EF4-FFF2-40B4-BE49-F238E27FC236}">
                  <a16:creationId xmlns:a16="http://schemas.microsoft.com/office/drawing/2014/main" id="{1EFA42E9-27C0-423D-93C8-794A9683FC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40920" y="6091674"/>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120">
              <a:extLst>
                <a:ext uri="{FF2B5EF4-FFF2-40B4-BE49-F238E27FC236}">
                  <a16:creationId xmlns:a16="http://schemas.microsoft.com/office/drawing/2014/main" id="{DFCCEBA8-5961-480A-9134-51605F650B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1632" y="6320599"/>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121">
              <a:extLst>
                <a:ext uri="{FF2B5EF4-FFF2-40B4-BE49-F238E27FC236}">
                  <a16:creationId xmlns:a16="http://schemas.microsoft.com/office/drawing/2014/main" id="{00B8B62E-6551-4805-BD5A-5188FE5D3A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187481" y="6343820"/>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125">
              <a:extLst>
                <a:ext uri="{FF2B5EF4-FFF2-40B4-BE49-F238E27FC236}">
                  <a16:creationId xmlns:a16="http://schemas.microsoft.com/office/drawing/2014/main" id="{EB635BC8-61BC-44D5-AA11-9A308B3BA4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73495" y="6338959"/>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26">
              <a:extLst>
                <a:ext uri="{FF2B5EF4-FFF2-40B4-BE49-F238E27FC236}">
                  <a16:creationId xmlns:a16="http://schemas.microsoft.com/office/drawing/2014/main" id="{3C0CF799-2713-48A8-94DF-F8CB5F332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10307" y="6350793"/>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127">
              <a:extLst>
                <a:ext uri="{FF2B5EF4-FFF2-40B4-BE49-F238E27FC236}">
                  <a16:creationId xmlns:a16="http://schemas.microsoft.com/office/drawing/2014/main" id="{52A7149F-5A3F-4537-981A-974C7409CA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091" y="6350792"/>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28">
              <a:extLst>
                <a:ext uri="{FF2B5EF4-FFF2-40B4-BE49-F238E27FC236}">
                  <a16:creationId xmlns:a16="http://schemas.microsoft.com/office/drawing/2014/main" id="{5D7163FE-5ADD-41E7-985B-F95E7E0484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12281" y="6354055"/>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29">
              <a:extLst>
                <a:ext uri="{FF2B5EF4-FFF2-40B4-BE49-F238E27FC236}">
                  <a16:creationId xmlns:a16="http://schemas.microsoft.com/office/drawing/2014/main" id="{FA796F21-7CE5-4483-A137-919B3D433B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60077" y="6354055"/>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33">
              <a:extLst>
                <a:ext uri="{FF2B5EF4-FFF2-40B4-BE49-F238E27FC236}">
                  <a16:creationId xmlns:a16="http://schemas.microsoft.com/office/drawing/2014/main" id="{89A8D3E3-3518-4738-B94E-F7DD9818D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6893" y="636303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36">
              <a:extLst>
                <a:ext uri="{FF2B5EF4-FFF2-40B4-BE49-F238E27FC236}">
                  <a16:creationId xmlns:a16="http://schemas.microsoft.com/office/drawing/2014/main" id="{965D7305-50C2-4D93-8832-19DC70C5B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28899" y="6292819"/>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37">
              <a:extLst>
                <a:ext uri="{FF2B5EF4-FFF2-40B4-BE49-F238E27FC236}">
                  <a16:creationId xmlns:a16="http://schemas.microsoft.com/office/drawing/2014/main" id="{04637E45-0880-40BC-B488-4EA4CA4356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28109" y="6378537"/>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38">
              <a:extLst>
                <a:ext uri="{FF2B5EF4-FFF2-40B4-BE49-F238E27FC236}">
                  <a16:creationId xmlns:a16="http://schemas.microsoft.com/office/drawing/2014/main" id="{D938207F-A865-48E5-A15D-FD578BC59D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675552" y="6380986"/>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40">
              <a:extLst>
                <a:ext uri="{FF2B5EF4-FFF2-40B4-BE49-F238E27FC236}">
                  <a16:creationId xmlns:a16="http://schemas.microsoft.com/office/drawing/2014/main" id="{DCD7108A-C70D-4FD9-B91A-0E9F9501AE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55091" y="6390777"/>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42">
              <a:extLst>
                <a:ext uri="{FF2B5EF4-FFF2-40B4-BE49-F238E27FC236}">
                  <a16:creationId xmlns:a16="http://schemas.microsoft.com/office/drawing/2014/main" id="{57FC30BB-0D8F-43B0-910E-7DDE8C9331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25652" y="6417706"/>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25">
              <a:extLst>
                <a:ext uri="{FF2B5EF4-FFF2-40B4-BE49-F238E27FC236}">
                  <a16:creationId xmlns:a16="http://schemas.microsoft.com/office/drawing/2014/main" id="{7E9ACE65-00C6-4A75-8F61-CCADAF3EC1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88143" y="6331967"/>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37">
              <a:extLst>
                <a:ext uri="{FF2B5EF4-FFF2-40B4-BE49-F238E27FC236}">
                  <a16:creationId xmlns:a16="http://schemas.microsoft.com/office/drawing/2014/main" id="{A66BC798-DA88-404E-ABF9-4334D68972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115740" y="6064338"/>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graphicFrame>
        <p:nvGraphicFramePr>
          <p:cNvPr id="7" name="TextBox 3">
            <a:extLst>
              <a:ext uri="{FF2B5EF4-FFF2-40B4-BE49-F238E27FC236}">
                <a16:creationId xmlns:a16="http://schemas.microsoft.com/office/drawing/2014/main" id="{D68F2053-78F3-40A9-BAAE-7BAE5D51A54C}"/>
              </a:ext>
            </a:extLst>
          </p:cNvPr>
          <p:cNvGraphicFramePr/>
          <p:nvPr>
            <p:extLst>
              <p:ext uri="{D42A27DB-BD31-4B8C-83A1-F6EECF244321}">
                <p14:modId xmlns:p14="http://schemas.microsoft.com/office/powerpoint/2010/main" val="3754300677"/>
              </p:ext>
            </p:extLst>
          </p:nvPr>
        </p:nvGraphicFramePr>
        <p:xfrm>
          <a:off x="5074567" y="876300"/>
          <a:ext cx="6525661" cy="4531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0566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9"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5"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grpSp>
        <p:nvGrpSpPr>
          <p:cNvPr id="67" name="Group 66">
            <a:extLst>
              <a:ext uri="{FF2B5EF4-FFF2-40B4-BE49-F238E27FC236}">
                <a16:creationId xmlns:a16="http://schemas.microsoft.com/office/drawing/2014/main" id="{A1B0DAD3-DAD3-4D41-8EF0-B03422E473FE}"/>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solidFill>
        </p:grpSpPr>
        <p:sp>
          <p:nvSpPr>
            <p:cNvPr id="68" name="Freeform 8">
              <a:extLst>
                <a:ext uri="{FF2B5EF4-FFF2-40B4-BE49-F238E27FC236}">
                  <a16:creationId xmlns:a16="http://schemas.microsoft.com/office/drawing/2014/main" id="{729F7DF5-CF56-4F67-9883-903E49BE1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9" name="Freeform 10">
              <a:extLst>
                <a:ext uri="{FF2B5EF4-FFF2-40B4-BE49-F238E27FC236}">
                  <a16:creationId xmlns:a16="http://schemas.microsoft.com/office/drawing/2014/main" id="{B7E65000-B427-4CEF-B2A9-ECA839855F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0" name="Freeform 15">
              <a:extLst>
                <a:ext uri="{FF2B5EF4-FFF2-40B4-BE49-F238E27FC236}">
                  <a16:creationId xmlns:a16="http://schemas.microsoft.com/office/drawing/2014/main" id="{1D82BADA-E191-4C51-A377-7D1EA989D4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 name="Freeform 18">
              <a:extLst>
                <a:ext uri="{FF2B5EF4-FFF2-40B4-BE49-F238E27FC236}">
                  <a16:creationId xmlns:a16="http://schemas.microsoft.com/office/drawing/2014/main" id="{C074E073-07CB-4DD6-BFC8-E9FD63D4A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 name="Freeform 19">
              <a:extLst>
                <a:ext uri="{FF2B5EF4-FFF2-40B4-BE49-F238E27FC236}">
                  <a16:creationId xmlns:a16="http://schemas.microsoft.com/office/drawing/2014/main" id="{211152B9-90BD-4804-BCC5-4B0FEEF372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3" name="Freeform 20">
              <a:extLst>
                <a:ext uri="{FF2B5EF4-FFF2-40B4-BE49-F238E27FC236}">
                  <a16:creationId xmlns:a16="http://schemas.microsoft.com/office/drawing/2014/main" id="{941B26CC-1C9B-4149-9647-3A0E0C9D20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4" name="Freeform 22">
              <a:extLst>
                <a:ext uri="{FF2B5EF4-FFF2-40B4-BE49-F238E27FC236}">
                  <a16:creationId xmlns:a16="http://schemas.microsoft.com/office/drawing/2014/main" id="{7576EDD8-60BD-4230-9FE5-5302F91208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5" name="Freeform 23">
              <a:extLst>
                <a:ext uri="{FF2B5EF4-FFF2-40B4-BE49-F238E27FC236}">
                  <a16:creationId xmlns:a16="http://schemas.microsoft.com/office/drawing/2014/main" id="{F68478BC-1899-4718-B999-C7EE2F6F5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6" name="Freeform 26">
              <a:extLst>
                <a:ext uri="{FF2B5EF4-FFF2-40B4-BE49-F238E27FC236}">
                  <a16:creationId xmlns:a16="http://schemas.microsoft.com/office/drawing/2014/main" id="{B02BAA58-19A0-4BE5-8596-7AF02A91C9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7" name="Freeform 27">
              <a:extLst>
                <a:ext uri="{FF2B5EF4-FFF2-40B4-BE49-F238E27FC236}">
                  <a16:creationId xmlns:a16="http://schemas.microsoft.com/office/drawing/2014/main" id="{ED0FD3ED-A6B2-480A-8B6C-36B4921644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8" name="Freeform 28">
              <a:extLst>
                <a:ext uri="{FF2B5EF4-FFF2-40B4-BE49-F238E27FC236}">
                  <a16:creationId xmlns:a16="http://schemas.microsoft.com/office/drawing/2014/main" id="{46C958D0-B4D1-4E20-87DA-CDF757B56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9" name="Freeform 30">
              <a:extLst>
                <a:ext uri="{FF2B5EF4-FFF2-40B4-BE49-F238E27FC236}">
                  <a16:creationId xmlns:a16="http://schemas.microsoft.com/office/drawing/2014/main" id="{3E2B5B4A-13C5-4187-BF16-1B0C4EC6D1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0" name="Freeform 43">
              <a:extLst>
                <a:ext uri="{FF2B5EF4-FFF2-40B4-BE49-F238E27FC236}">
                  <a16:creationId xmlns:a16="http://schemas.microsoft.com/office/drawing/2014/main" id="{8B7A471E-57F9-4AC4-B3DE-6A75C2A490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1" name="Freeform 51">
              <a:extLst>
                <a:ext uri="{FF2B5EF4-FFF2-40B4-BE49-F238E27FC236}">
                  <a16:creationId xmlns:a16="http://schemas.microsoft.com/office/drawing/2014/main" id="{01E6B5E8-B33D-4D70-B30A-823D65538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2" name="Freeform 52">
              <a:extLst>
                <a:ext uri="{FF2B5EF4-FFF2-40B4-BE49-F238E27FC236}">
                  <a16:creationId xmlns:a16="http://schemas.microsoft.com/office/drawing/2014/main" id="{04BD65AE-3613-409E-859A-F5E47E7ED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3" name="Freeform 53">
              <a:extLst>
                <a:ext uri="{FF2B5EF4-FFF2-40B4-BE49-F238E27FC236}">
                  <a16:creationId xmlns:a16="http://schemas.microsoft.com/office/drawing/2014/main" id="{6AC52B47-CF30-4905-A913-8016FD7DF8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4" name="Freeform 54">
              <a:extLst>
                <a:ext uri="{FF2B5EF4-FFF2-40B4-BE49-F238E27FC236}">
                  <a16:creationId xmlns:a16="http://schemas.microsoft.com/office/drawing/2014/main" id="{945DD375-89B4-4594-879C-C88E3E07E4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5" name="Freeform 55">
              <a:extLst>
                <a:ext uri="{FF2B5EF4-FFF2-40B4-BE49-F238E27FC236}">
                  <a16:creationId xmlns:a16="http://schemas.microsoft.com/office/drawing/2014/main" id="{4EF2ED92-CD73-4432-B715-54794B6CC8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6" name="Freeform 56">
              <a:extLst>
                <a:ext uri="{FF2B5EF4-FFF2-40B4-BE49-F238E27FC236}">
                  <a16:creationId xmlns:a16="http://schemas.microsoft.com/office/drawing/2014/main" id="{4C080334-01D5-4AEE-B802-115F8FF429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7" name="Freeform 57">
              <a:extLst>
                <a:ext uri="{FF2B5EF4-FFF2-40B4-BE49-F238E27FC236}">
                  <a16:creationId xmlns:a16="http://schemas.microsoft.com/office/drawing/2014/main" id="{5B2CD9BC-4DF9-4317-9F4F-168D1E48F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8" name="Freeform 59">
              <a:extLst>
                <a:ext uri="{FF2B5EF4-FFF2-40B4-BE49-F238E27FC236}">
                  <a16:creationId xmlns:a16="http://schemas.microsoft.com/office/drawing/2014/main" id="{9ED340BE-C2EA-4C3D-9E5F-49D0601E22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9" name="Freeform 60">
              <a:extLst>
                <a:ext uri="{FF2B5EF4-FFF2-40B4-BE49-F238E27FC236}">
                  <a16:creationId xmlns:a16="http://schemas.microsoft.com/office/drawing/2014/main" id="{F83C564A-309A-4BE2-A1B7-CB9000A40F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0" name="Freeform 61">
              <a:extLst>
                <a:ext uri="{FF2B5EF4-FFF2-40B4-BE49-F238E27FC236}">
                  <a16:creationId xmlns:a16="http://schemas.microsoft.com/office/drawing/2014/main" id="{6DB3A353-2237-4080-B766-F62A628B38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1" name="Freeform 5">
              <a:extLst>
                <a:ext uri="{FF2B5EF4-FFF2-40B4-BE49-F238E27FC236}">
                  <a16:creationId xmlns:a16="http://schemas.microsoft.com/office/drawing/2014/main" id="{F97333D1-A657-49E4-BCD3-47476A14CA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2" name="Freeform 6">
              <a:extLst>
                <a:ext uri="{FF2B5EF4-FFF2-40B4-BE49-F238E27FC236}">
                  <a16:creationId xmlns:a16="http://schemas.microsoft.com/office/drawing/2014/main" id="{D848B0DC-182E-4466-BC72-7D1D16380F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3" name="Freeform 7">
              <a:extLst>
                <a:ext uri="{FF2B5EF4-FFF2-40B4-BE49-F238E27FC236}">
                  <a16:creationId xmlns:a16="http://schemas.microsoft.com/office/drawing/2014/main" id="{60CE5FE2-5C67-4168-A845-1851C07B7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4" name="Freeform 8">
              <a:extLst>
                <a:ext uri="{FF2B5EF4-FFF2-40B4-BE49-F238E27FC236}">
                  <a16:creationId xmlns:a16="http://schemas.microsoft.com/office/drawing/2014/main" id="{FFD9F71E-ACAB-4435-8558-5C891704E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5" name="Freeform 9">
              <a:extLst>
                <a:ext uri="{FF2B5EF4-FFF2-40B4-BE49-F238E27FC236}">
                  <a16:creationId xmlns:a16="http://schemas.microsoft.com/office/drawing/2014/main" id="{D8F3C4EF-CAB3-477F-9BE6-7AE0EE0861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6" name="Freeform 11">
              <a:extLst>
                <a:ext uri="{FF2B5EF4-FFF2-40B4-BE49-F238E27FC236}">
                  <a16:creationId xmlns:a16="http://schemas.microsoft.com/office/drawing/2014/main" id="{99F3B109-2DD1-4023-AB8C-C4CFFBC1EE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7" name="Freeform 12">
              <a:extLst>
                <a:ext uri="{FF2B5EF4-FFF2-40B4-BE49-F238E27FC236}">
                  <a16:creationId xmlns:a16="http://schemas.microsoft.com/office/drawing/2014/main" id="{AEE61596-3CEF-4CF6-A4FA-2262654387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8" name="Freeform 13">
              <a:extLst>
                <a:ext uri="{FF2B5EF4-FFF2-40B4-BE49-F238E27FC236}">
                  <a16:creationId xmlns:a16="http://schemas.microsoft.com/office/drawing/2014/main" id="{ACA5CDA1-D484-482B-924A-C21EFFB26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9" name="Freeform 14">
              <a:extLst>
                <a:ext uri="{FF2B5EF4-FFF2-40B4-BE49-F238E27FC236}">
                  <a16:creationId xmlns:a16="http://schemas.microsoft.com/office/drawing/2014/main" id="{8BAD048C-9E22-4DAB-BB3C-8978DFC799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0" name="Freeform 16">
              <a:extLst>
                <a:ext uri="{FF2B5EF4-FFF2-40B4-BE49-F238E27FC236}">
                  <a16:creationId xmlns:a16="http://schemas.microsoft.com/office/drawing/2014/main" id="{1A2637B3-8C74-4B55-872D-CFE1F1929A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1" name="Freeform 17">
              <a:extLst>
                <a:ext uri="{FF2B5EF4-FFF2-40B4-BE49-F238E27FC236}">
                  <a16:creationId xmlns:a16="http://schemas.microsoft.com/office/drawing/2014/main" id="{C73B0390-BD3E-4AFB-ADF3-676ECF8900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 name="Freeform 21">
              <a:extLst>
                <a:ext uri="{FF2B5EF4-FFF2-40B4-BE49-F238E27FC236}">
                  <a16:creationId xmlns:a16="http://schemas.microsoft.com/office/drawing/2014/main" id="{35236E6F-9C25-49CE-9078-306D3A5FA0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3" name="Freeform 25">
              <a:extLst>
                <a:ext uri="{FF2B5EF4-FFF2-40B4-BE49-F238E27FC236}">
                  <a16:creationId xmlns:a16="http://schemas.microsoft.com/office/drawing/2014/main" id="{46D4BFF5-1B3A-44D0-9720-143617E00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4" name="Freeform 29">
              <a:extLst>
                <a:ext uri="{FF2B5EF4-FFF2-40B4-BE49-F238E27FC236}">
                  <a16:creationId xmlns:a16="http://schemas.microsoft.com/office/drawing/2014/main" id="{77FD726E-2EB9-4305-BEE5-7C48D51C9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5" name="Freeform 31">
              <a:extLst>
                <a:ext uri="{FF2B5EF4-FFF2-40B4-BE49-F238E27FC236}">
                  <a16:creationId xmlns:a16="http://schemas.microsoft.com/office/drawing/2014/main" id="{25E6083A-3C52-4763-92A2-1B88843EF3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6" name="Freeform 32">
              <a:extLst>
                <a:ext uri="{FF2B5EF4-FFF2-40B4-BE49-F238E27FC236}">
                  <a16:creationId xmlns:a16="http://schemas.microsoft.com/office/drawing/2014/main" id="{CA90BF22-94F7-4D52-8725-FDCE69CE6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7" name="Freeform 33">
              <a:extLst>
                <a:ext uri="{FF2B5EF4-FFF2-40B4-BE49-F238E27FC236}">
                  <a16:creationId xmlns:a16="http://schemas.microsoft.com/office/drawing/2014/main" id="{998A2F47-3F4E-4065-86CF-B49B258FF1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8" name="Freeform 34">
              <a:extLst>
                <a:ext uri="{FF2B5EF4-FFF2-40B4-BE49-F238E27FC236}">
                  <a16:creationId xmlns:a16="http://schemas.microsoft.com/office/drawing/2014/main" id="{65AF8C00-7E07-4E42-A41A-08417BB0E5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9" name="Freeform 35">
              <a:extLst>
                <a:ext uri="{FF2B5EF4-FFF2-40B4-BE49-F238E27FC236}">
                  <a16:creationId xmlns:a16="http://schemas.microsoft.com/office/drawing/2014/main" id="{E0C04B54-4EF5-4B04-A708-8339062DA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0" name="Freeform 36">
              <a:extLst>
                <a:ext uri="{FF2B5EF4-FFF2-40B4-BE49-F238E27FC236}">
                  <a16:creationId xmlns:a16="http://schemas.microsoft.com/office/drawing/2014/main" id="{C16D1625-1345-49A9-9FAE-3600E0D116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1" name="Freeform 37">
              <a:extLst>
                <a:ext uri="{FF2B5EF4-FFF2-40B4-BE49-F238E27FC236}">
                  <a16:creationId xmlns:a16="http://schemas.microsoft.com/office/drawing/2014/main" id="{B8817E5F-6964-4B89-9CD1-CD4621B6EC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2" name="Freeform 38">
              <a:extLst>
                <a:ext uri="{FF2B5EF4-FFF2-40B4-BE49-F238E27FC236}">
                  <a16:creationId xmlns:a16="http://schemas.microsoft.com/office/drawing/2014/main" id="{952E3586-DC86-4B27-AAC4-D005819D2C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3" name="Freeform 39">
              <a:extLst>
                <a:ext uri="{FF2B5EF4-FFF2-40B4-BE49-F238E27FC236}">
                  <a16:creationId xmlns:a16="http://schemas.microsoft.com/office/drawing/2014/main" id="{22CB13D9-EA0B-45B8-8E8F-3AABBE9D79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 name="Freeform 40">
              <a:extLst>
                <a:ext uri="{FF2B5EF4-FFF2-40B4-BE49-F238E27FC236}">
                  <a16:creationId xmlns:a16="http://schemas.microsoft.com/office/drawing/2014/main" id="{3755BB78-63DB-4A8C-A113-795862B37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 name="Freeform 41">
              <a:extLst>
                <a:ext uri="{FF2B5EF4-FFF2-40B4-BE49-F238E27FC236}">
                  <a16:creationId xmlns:a16="http://schemas.microsoft.com/office/drawing/2014/main" id="{68D97FB6-919C-4D25-A4CE-65C0BB8B4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 name="Freeform 42">
              <a:extLst>
                <a:ext uri="{FF2B5EF4-FFF2-40B4-BE49-F238E27FC236}">
                  <a16:creationId xmlns:a16="http://schemas.microsoft.com/office/drawing/2014/main" id="{B7FB8601-BFD8-42A2-BFC8-826DA5679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 name="Freeform 44">
              <a:extLst>
                <a:ext uri="{FF2B5EF4-FFF2-40B4-BE49-F238E27FC236}">
                  <a16:creationId xmlns:a16="http://schemas.microsoft.com/office/drawing/2014/main" id="{E66A3773-870D-43D8-97C8-9210A0288C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 name="Freeform 45">
              <a:extLst>
                <a:ext uri="{FF2B5EF4-FFF2-40B4-BE49-F238E27FC236}">
                  <a16:creationId xmlns:a16="http://schemas.microsoft.com/office/drawing/2014/main" id="{08736EF7-6BB0-4CA8-B063-CD217FF9BF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9" name="Freeform 46">
              <a:extLst>
                <a:ext uri="{FF2B5EF4-FFF2-40B4-BE49-F238E27FC236}">
                  <a16:creationId xmlns:a16="http://schemas.microsoft.com/office/drawing/2014/main" id="{57EBF709-9E0F-48A1-BCDD-F3C74F1D49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0" name="Freeform 47">
              <a:extLst>
                <a:ext uri="{FF2B5EF4-FFF2-40B4-BE49-F238E27FC236}">
                  <a16:creationId xmlns:a16="http://schemas.microsoft.com/office/drawing/2014/main" id="{251EC588-C357-470F-A194-F4A0C32B7F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1" name="Freeform 48">
              <a:extLst>
                <a:ext uri="{FF2B5EF4-FFF2-40B4-BE49-F238E27FC236}">
                  <a16:creationId xmlns:a16="http://schemas.microsoft.com/office/drawing/2014/main" id="{02592C96-1066-4F6E-9353-4FF1D5ED98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2" name="Freeform 49">
              <a:extLst>
                <a:ext uri="{FF2B5EF4-FFF2-40B4-BE49-F238E27FC236}">
                  <a16:creationId xmlns:a16="http://schemas.microsoft.com/office/drawing/2014/main" id="{B5016669-96C5-4574-B536-65060BCE97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3" name="Freeform 8">
              <a:extLst>
                <a:ext uri="{FF2B5EF4-FFF2-40B4-BE49-F238E27FC236}">
                  <a16:creationId xmlns:a16="http://schemas.microsoft.com/office/drawing/2014/main" id="{5C697245-37CA-4D12-9F8C-308595014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4" name="Freeform 106">
              <a:extLst>
                <a:ext uri="{FF2B5EF4-FFF2-40B4-BE49-F238E27FC236}">
                  <a16:creationId xmlns:a16="http://schemas.microsoft.com/office/drawing/2014/main" id="{3776B83C-39DC-4C02-B33B-848604D0A9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126" name="Rectangle 125">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89217"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96561"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93147"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Rectangle 133">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3072"/>
            <a:ext cx="11315700" cy="50973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C175CB-003B-4254-A86F-B24DD8179954}"/>
              </a:ext>
            </a:extLst>
          </p:cNvPr>
          <p:cNvSpPr>
            <a:spLocks noGrp="1"/>
          </p:cNvSpPr>
          <p:nvPr>
            <p:ph type="title"/>
          </p:nvPr>
        </p:nvSpPr>
        <p:spPr>
          <a:xfrm>
            <a:off x="876300" y="1615012"/>
            <a:ext cx="4072948" cy="3707003"/>
          </a:xfrm>
        </p:spPr>
        <p:txBody>
          <a:bodyPr vert="horz" lIns="91440" tIns="45720" rIns="91440" bIns="45720" rtlCol="0" anchor="ctr">
            <a:normAutofit/>
          </a:bodyPr>
          <a:lstStyle/>
          <a:p>
            <a:r>
              <a:rPr lang="en-US" kern="1200">
                <a:solidFill>
                  <a:schemeClr val="tx2"/>
                </a:solidFill>
                <a:latin typeface="+mj-lt"/>
                <a:ea typeface="+mj-ea"/>
                <a:cs typeface="+mj-cs"/>
              </a:rPr>
              <a:t>At what age do children go to school in Britain?</a:t>
            </a:r>
          </a:p>
          <a:p>
            <a:endParaRPr lang="en-US" kern="1200">
              <a:solidFill>
                <a:schemeClr val="tx2"/>
              </a:solidFill>
              <a:latin typeface="+mj-lt"/>
              <a:ea typeface="+mj-ea"/>
              <a:cs typeface="+mj-cs"/>
            </a:endParaRPr>
          </a:p>
        </p:txBody>
      </p:sp>
      <p:sp>
        <p:nvSpPr>
          <p:cNvPr id="136"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40581"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TextBox 2">
            <a:extLst>
              <a:ext uri="{FF2B5EF4-FFF2-40B4-BE49-F238E27FC236}">
                <a16:creationId xmlns:a16="http://schemas.microsoft.com/office/drawing/2014/main" id="{5E69A16E-0212-4ABC-B05C-D01E4FF2AAB8}"/>
              </a:ext>
            </a:extLst>
          </p:cNvPr>
          <p:cNvSpPr txBox="1"/>
          <p:nvPr/>
        </p:nvSpPr>
        <p:spPr>
          <a:xfrm>
            <a:off x="5416513" y="1648887"/>
            <a:ext cx="5240874" cy="367312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140000"/>
              </a:lnSpc>
              <a:spcAft>
                <a:spcPts val="600"/>
              </a:spcAft>
              <a:buClr>
                <a:schemeClr val="bg2">
                  <a:lumMod val="75000"/>
                </a:schemeClr>
              </a:buClr>
            </a:pPr>
            <a:r>
              <a:rPr lang="en-US" sz="1300">
                <a:solidFill>
                  <a:schemeClr val="tx2"/>
                </a:solidFill>
              </a:rPr>
              <a:t>Children in Britain generally attend school from the age of 5 until they're 16. Before the start of formal schooling, many children attend nursery schools or nursery classes attended to primary schools. In addition, some parents elect to send their children to private nursery schools or kindergartens. In England and Wales, many primary schools also operate an early admission policy where they admit children under 5 into what are cold reception classes</a:t>
            </a:r>
            <a:br>
              <a:rPr lang="en-US" sz="1300">
                <a:solidFill>
                  <a:schemeClr val="tx2"/>
                </a:solidFill>
              </a:rPr>
            </a:br>
            <a:r>
              <a:rPr lang="en-US" sz="1300">
                <a:solidFill>
                  <a:schemeClr val="tx2"/>
                </a:solidFill>
              </a:rPr>
              <a:t> Children first attend the infants’ school or department. At 7 they move to the junior school and the usual age for transfer from junior to secondary school is 11. In some areas, however, ‘first’ schools take pupils aged 5 to 8, 9 or 10, and pupils within the 8 to 14 age range go to ‘middle’ schools.</a:t>
            </a:r>
          </a:p>
          <a:p>
            <a:pPr>
              <a:lnSpc>
                <a:spcPct val="140000"/>
              </a:lnSpc>
              <a:spcAft>
                <a:spcPts val="600"/>
              </a:spcAft>
              <a:buClr>
                <a:schemeClr val="bg2">
                  <a:lumMod val="75000"/>
                </a:schemeClr>
              </a:buClr>
            </a:pPr>
            <a:endParaRPr lang="en-US" sz="1300">
              <a:solidFill>
                <a:schemeClr val="tx2"/>
              </a:solidFill>
            </a:endParaRPr>
          </a:p>
        </p:txBody>
      </p:sp>
      <p:sp>
        <p:nvSpPr>
          <p:cNvPr id="138"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86479" y="2061963"/>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71242"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42" name="Group 141">
            <a:extLst>
              <a:ext uri="{FF2B5EF4-FFF2-40B4-BE49-F238E27FC236}">
                <a16:creationId xmlns:a16="http://schemas.microsoft.com/office/drawing/2014/main" id="{07E576E3-1896-4383-AFF8-4192A4D6E8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12125" y="46007"/>
            <a:ext cx="4152218" cy="6802515"/>
            <a:chOff x="7812125" y="-35029"/>
            <a:chExt cx="4152218" cy="6883552"/>
          </a:xfrm>
        </p:grpSpPr>
        <p:sp>
          <p:nvSpPr>
            <p:cNvPr id="143"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5128"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4461"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5544" y="739526"/>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1805" y="410116"/>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73512"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50440" y="614648"/>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30052"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10818" y="72146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57583" y="742705"/>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2308" y="51687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02277" y="170868"/>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37976"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15700"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97412"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70633"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75569" y="70943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1214"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90137"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047123"/>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3831"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4409"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15"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72050"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1466"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48140"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3386"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245"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2555"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9098" y="673513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51280"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51457"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30707"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8303"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29013"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18346" y="125820"/>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22276" y="640017"/>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25690" y="383274"/>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07397"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82340" y="684468"/>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63937"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44703"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26193"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36162"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71861" y="5626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49585" y="3148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123">
              <a:extLst>
                <a:ext uri="{FF2B5EF4-FFF2-40B4-BE49-F238E27FC236}">
                  <a16:creationId xmlns:a16="http://schemas.microsoft.com/office/drawing/2014/main" id="{203B12AA-A3BD-4B7B-B036-18BB772340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31297" y="187212"/>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130">
              <a:extLst>
                <a:ext uri="{FF2B5EF4-FFF2-40B4-BE49-F238E27FC236}">
                  <a16:creationId xmlns:a16="http://schemas.microsoft.com/office/drawing/2014/main" id="{8B3AB77A-1475-48E6-B794-BAFBE891FF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04518" y="476461"/>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05326" y="74397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45099"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4022"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11455" y="6124455"/>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97716"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70">
              <a:extLst>
                <a:ext uri="{FF2B5EF4-FFF2-40B4-BE49-F238E27FC236}">
                  <a16:creationId xmlns:a16="http://schemas.microsoft.com/office/drawing/2014/main" id="{409D0999-B4C1-4806-8388-89F9DA6CB1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08294" y="622028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85">
              <a:extLst>
                <a:ext uri="{FF2B5EF4-FFF2-40B4-BE49-F238E27FC236}">
                  <a16:creationId xmlns:a16="http://schemas.microsoft.com/office/drawing/2014/main" id="{D281BE1A-6972-4D40-B89F-7D3B35E0A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11700" y="640817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87">
              <a:extLst>
                <a:ext uri="{FF2B5EF4-FFF2-40B4-BE49-F238E27FC236}">
                  <a16:creationId xmlns:a16="http://schemas.microsoft.com/office/drawing/2014/main" id="{101325E8-3735-4D9E-AD4A-940C5B14F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99179" y="663121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34692" y="672666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117">
              <a:extLst>
                <a:ext uri="{FF2B5EF4-FFF2-40B4-BE49-F238E27FC236}">
                  <a16:creationId xmlns:a16="http://schemas.microsoft.com/office/drawing/2014/main" id="{A0A8F5DC-6AEA-4EE6-B393-417DA1EDA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935" y="595053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95351" y="652821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82025" y="621553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139">
              <a:extLst>
                <a:ext uri="{FF2B5EF4-FFF2-40B4-BE49-F238E27FC236}">
                  <a16:creationId xmlns:a16="http://schemas.microsoft.com/office/drawing/2014/main" id="{E1086A18-29F9-4452-B314-8C4159833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67271" y="653270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144">
              <a:extLst>
                <a:ext uri="{FF2B5EF4-FFF2-40B4-BE49-F238E27FC236}">
                  <a16:creationId xmlns:a16="http://schemas.microsoft.com/office/drawing/2014/main" id="{04F4D575-818F-4EDA-8D6F-4FB2DE674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30130" y="606051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145">
              <a:extLst>
                <a:ext uri="{FF2B5EF4-FFF2-40B4-BE49-F238E27FC236}">
                  <a16:creationId xmlns:a16="http://schemas.microsoft.com/office/drawing/2014/main" id="{0E161E48-85EB-4A49-BC06-364995C517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46440" y="627218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8">
              <a:extLst>
                <a:ext uri="{FF2B5EF4-FFF2-40B4-BE49-F238E27FC236}">
                  <a16:creationId xmlns:a16="http://schemas.microsoft.com/office/drawing/2014/main" id="{12412E23-0A88-4F9B-93D5-83AB1CBD47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72983" y="672193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85165"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8">
              <a:extLst>
                <a:ext uri="{FF2B5EF4-FFF2-40B4-BE49-F238E27FC236}">
                  <a16:creationId xmlns:a16="http://schemas.microsoft.com/office/drawing/2014/main" id="{9A71EDCD-24BC-4A17-9B64-DC1E2858A8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85342" y="7068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106">
              <a:extLst>
                <a:ext uri="{FF2B5EF4-FFF2-40B4-BE49-F238E27FC236}">
                  <a16:creationId xmlns:a16="http://schemas.microsoft.com/office/drawing/2014/main" id="{A50F6063-95E3-4BDF-B880-F33DCD1E2C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10400" y="45862"/>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2188"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10">
              <a:extLst>
                <a:ext uri="{FF2B5EF4-FFF2-40B4-BE49-F238E27FC236}">
                  <a16:creationId xmlns:a16="http://schemas.microsoft.com/office/drawing/2014/main" id="{199A2DF2-B31D-408E-8626-2C40CC0B2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87069" y="166477"/>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15">
              <a:extLst>
                <a:ext uri="{FF2B5EF4-FFF2-40B4-BE49-F238E27FC236}">
                  <a16:creationId xmlns:a16="http://schemas.microsoft.com/office/drawing/2014/main" id="{38277593-F182-4499-B80F-3E529D8D08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90999" y="680674"/>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18">
              <a:extLst>
                <a:ext uri="{FF2B5EF4-FFF2-40B4-BE49-F238E27FC236}">
                  <a16:creationId xmlns:a16="http://schemas.microsoft.com/office/drawing/2014/main" id="{C83EF657-5D67-4019-9E20-17CCD4C58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94413" y="423931"/>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2192"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268"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1492"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1968"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9052"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4302"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8294" y="82600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1263" y="980422"/>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8268"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9349" y="1219195"/>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5196"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9209" y="1428796"/>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8905" y="2258832"/>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5358" y="163854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808"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0"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0039" y="186833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1"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6336" y="2102695"/>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2"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73739" y="68643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5229" y="48184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5198" y="13583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0897"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78621"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7"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88915" y="75716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8"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60333"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9"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3554"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0"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5160"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1"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7127" y="2790354"/>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2"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8654" y="5074748"/>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3"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7084" y="2504041"/>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4"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5532"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5"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3670"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6"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4031"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7"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5807" y="373151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8"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0272"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9"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0912"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0"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4647"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1"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9626" y="538723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2"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7617"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3"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8500"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4"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4887" y="629616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5"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8381"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6"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8294"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7"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2224" y="5350205"/>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8"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7876"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9"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013"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0"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1779"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1"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9448"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2"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1556"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3"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6520"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4"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013"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5"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8181" y="5562118"/>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971" y="404624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9820"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8"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8879"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9"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7024" y="3815119"/>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0"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2281" y="35816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1"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895"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2"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7330" y="621209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3"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40736" y="6399989"/>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4"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8215" y="6623023"/>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5"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4939" y="60399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6"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4971"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7"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4271"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8"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11378"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9"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6307"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0"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59166"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1"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75476"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2"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02019"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3"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6036"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4"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4378"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5"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93628" y="-1623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6"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6962" y="673212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7"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4941" y="6041460"/>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8" name="Freeform 85">
              <a:extLst>
                <a:ext uri="{FF2B5EF4-FFF2-40B4-BE49-F238E27FC236}">
                  <a16:creationId xmlns:a16="http://schemas.microsoft.com/office/drawing/2014/main" id="{F57507B9-AAE3-428E-BFF3-3FDB15C379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97122" y="6010850"/>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9" name="Freeform 85">
              <a:extLst>
                <a:ext uri="{FF2B5EF4-FFF2-40B4-BE49-F238E27FC236}">
                  <a16:creationId xmlns:a16="http://schemas.microsoft.com/office/drawing/2014/main" id="{B059686E-1D2A-4E16-8241-4E4673F4F7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754" y="813699"/>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964061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CB6FFAAC-8A48-4FBF-BAFE-BAD367694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3728" y="1699214"/>
            <a:ext cx="5908273" cy="5158786"/>
          </a:xfrm>
          <a:custGeom>
            <a:avLst/>
            <a:gdLst>
              <a:gd name="connsiteX0" fmla="*/ 3465576 w 5908273"/>
              <a:gd name="connsiteY0" fmla="*/ 0 h 5158786"/>
              <a:gd name="connsiteX1" fmla="*/ 5670004 w 5908273"/>
              <a:gd name="connsiteY1" fmla="*/ 791369 h 5158786"/>
              <a:gd name="connsiteX2" fmla="*/ 5908273 w 5908273"/>
              <a:gd name="connsiteY2" fmla="*/ 1007923 h 5158786"/>
              <a:gd name="connsiteX3" fmla="*/ 5908273 w 5908273"/>
              <a:gd name="connsiteY3" fmla="*/ 5158786 h 5158786"/>
              <a:gd name="connsiteX4" fmla="*/ 443374 w 5908273"/>
              <a:gd name="connsiteY4" fmla="*/ 5158786 h 5158786"/>
              <a:gd name="connsiteX5" fmla="*/ 418277 w 5908273"/>
              <a:gd name="connsiteY5" fmla="*/ 5117476 h 5158786"/>
              <a:gd name="connsiteX6" fmla="*/ 0 w 5908273"/>
              <a:gd name="connsiteY6" fmla="*/ 3465576 h 5158786"/>
              <a:gd name="connsiteX7" fmla="*/ 3465576 w 5908273"/>
              <a:gd name="connsiteY7" fmla="*/ 0 h 515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Oval 15">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440EF577-B6F8-4C57-B956-AB860B388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7694" y="1853886"/>
            <a:ext cx="4297680" cy="4297680"/>
          </a:xfrm>
          <a:custGeom>
            <a:avLst/>
            <a:gdLst>
              <a:gd name="connsiteX0" fmla="*/ 2148840 w 4297680"/>
              <a:gd name="connsiteY0" fmla="*/ 0 h 4297680"/>
              <a:gd name="connsiteX1" fmla="*/ 4297680 w 4297680"/>
              <a:gd name="connsiteY1" fmla="*/ 2148840 h 4297680"/>
              <a:gd name="connsiteX2" fmla="*/ 2148840 w 4297680"/>
              <a:gd name="connsiteY2" fmla="*/ 4297680 h 4297680"/>
              <a:gd name="connsiteX3" fmla="*/ 0 w 4297680"/>
              <a:gd name="connsiteY3" fmla="*/ 2148840 h 4297680"/>
              <a:gd name="connsiteX4" fmla="*/ 2148840 w 4297680"/>
              <a:gd name="connsiteY4" fmla="*/ 0 h 429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5E6FAE32-AB12-4E77-A677-F6BD5D71A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17099" cy="4718647"/>
          </a:xfrm>
          <a:custGeom>
            <a:avLst/>
            <a:gdLst>
              <a:gd name="connsiteX0" fmla="*/ 0 w 5017099"/>
              <a:gd name="connsiteY0" fmla="*/ 0 h 4718647"/>
              <a:gd name="connsiteX1" fmla="*/ 4599738 w 5017099"/>
              <a:gd name="connsiteY1" fmla="*/ 0 h 4718647"/>
              <a:gd name="connsiteX2" fmla="*/ 4636346 w 5017099"/>
              <a:gd name="connsiteY2" fmla="*/ 60259 h 4718647"/>
              <a:gd name="connsiteX3" fmla="*/ 5017099 w 5017099"/>
              <a:gd name="connsiteY3" fmla="*/ 1563967 h 4718647"/>
              <a:gd name="connsiteX4" fmla="*/ 1862419 w 5017099"/>
              <a:gd name="connsiteY4" fmla="*/ 4718647 h 4718647"/>
              <a:gd name="connsiteX5" fmla="*/ 98607 w 5017099"/>
              <a:gd name="connsiteY5" fmla="*/ 4179877 h 4718647"/>
              <a:gd name="connsiteX6" fmla="*/ 0 w 5017099"/>
              <a:gd name="connsiteY6" fmla="*/ 4106140 h 4718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7">
            <a:extLst>
              <a:ext uri="{FF2B5EF4-FFF2-40B4-BE49-F238E27FC236}">
                <a16:creationId xmlns:a16="http://schemas.microsoft.com/office/drawing/2014/main" id="{D57B59DF-BB2F-4436-BB70-A2AC442E7AA8}"/>
              </a:ext>
            </a:extLst>
          </p:cNvPr>
          <p:cNvPicPr>
            <a:picLocks noChangeAspect="1"/>
          </p:cNvPicPr>
          <p:nvPr/>
        </p:nvPicPr>
        <p:blipFill>
          <a:blip r:embed="rId2"/>
          <a:stretch>
            <a:fillRect/>
          </a:stretch>
        </p:blipFill>
        <p:spPr>
          <a:xfrm>
            <a:off x="370952" y="658584"/>
            <a:ext cx="3870475" cy="2876992"/>
          </a:xfrm>
          <a:prstGeom prst="rect">
            <a:avLst/>
          </a:prstGeom>
        </p:spPr>
      </p:pic>
      <p:pic>
        <p:nvPicPr>
          <p:cNvPr id="3" name="Picture 3">
            <a:extLst>
              <a:ext uri="{FF2B5EF4-FFF2-40B4-BE49-F238E27FC236}">
                <a16:creationId xmlns:a16="http://schemas.microsoft.com/office/drawing/2014/main" id="{94729CEB-F504-45F6-A704-DD08C5F5A794}"/>
              </a:ext>
            </a:extLst>
          </p:cNvPr>
          <p:cNvPicPr>
            <a:picLocks noChangeAspect="1"/>
          </p:cNvPicPr>
          <p:nvPr/>
        </p:nvPicPr>
        <p:blipFill>
          <a:blip r:embed="rId3"/>
          <a:stretch>
            <a:fillRect/>
          </a:stretch>
        </p:blipFill>
        <p:spPr>
          <a:xfrm>
            <a:off x="5277313" y="313454"/>
            <a:ext cx="2313826" cy="1303262"/>
          </a:xfrm>
          <a:prstGeom prst="rect">
            <a:avLst/>
          </a:prstGeom>
        </p:spPr>
      </p:pic>
      <p:pic>
        <p:nvPicPr>
          <p:cNvPr id="6" name="Picture 6" descr="A group of people posing for a photo&#10;&#10;Description automatically generated">
            <a:extLst>
              <a:ext uri="{FF2B5EF4-FFF2-40B4-BE49-F238E27FC236}">
                <a16:creationId xmlns:a16="http://schemas.microsoft.com/office/drawing/2014/main" id="{FAF99A55-2593-48C2-9F2C-34973E4B81D7}"/>
              </a:ext>
            </a:extLst>
          </p:cNvPr>
          <p:cNvPicPr>
            <a:picLocks noChangeAspect="1"/>
          </p:cNvPicPr>
          <p:nvPr/>
        </p:nvPicPr>
        <p:blipFill>
          <a:blip r:embed="rId4"/>
          <a:stretch>
            <a:fillRect/>
          </a:stretch>
        </p:blipFill>
        <p:spPr>
          <a:xfrm>
            <a:off x="4741553" y="3198664"/>
            <a:ext cx="2405596" cy="2024641"/>
          </a:xfrm>
          <a:prstGeom prst="rect">
            <a:avLst/>
          </a:prstGeom>
        </p:spPr>
      </p:pic>
      <p:sp>
        <p:nvSpPr>
          <p:cNvPr id="24" name="Freeform: Shape 23">
            <a:extLst>
              <a:ext uri="{FF2B5EF4-FFF2-40B4-BE49-F238E27FC236}">
                <a16:creationId xmlns:a16="http://schemas.microsoft.com/office/drawing/2014/main" id="{2F6B32C1-BA91-470A-8C1B-33264F8B2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62313" y="-1"/>
            <a:ext cx="4444096" cy="3211788"/>
          </a:xfrm>
          <a:custGeom>
            <a:avLst/>
            <a:gdLst>
              <a:gd name="connsiteX0" fmla="*/ 5102 w 4444096"/>
              <a:gd name="connsiteY0" fmla="*/ 0 h 3211788"/>
              <a:gd name="connsiteX1" fmla="*/ 4444096 w 4444096"/>
              <a:gd name="connsiteY1" fmla="*/ 0 h 3211788"/>
              <a:gd name="connsiteX2" fmla="*/ 4444096 w 4444096"/>
              <a:gd name="connsiteY2" fmla="*/ 2908319 h 3211788"/>
              <a:gd name="connsiteX3" fmla="*/ 4321598 w 4444096"/>
              <a:gd name="connsiteY3" fmla="*/ 2967330 h 3211788"/>
              <a:gd name="connsiteX4" fmla="*/ 3110753 w 4444096"/>
              <a:gd name="connsiteY4" fmla="*/ 3211788 h 3211788"/>
              <a:gd name="connsiteX5" fmla="*/ 0 w 4444096"/>
              <a:gd name="connsiteY5" fmla="*/ 101035 h 321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4096" h="3211788">
                <a:moveTo>
                  <a:pt x="5102" y="0"/>
                </a:moveTo>
                <a:lnTo>
                  <a:pt x="4444096" y="0"/>
                </a:lnTo>
                <a:lnTo>
                  <a:pt x="4444096" y="2908319"/>
                </a:lnTo>
                <a:lnTo>
                  <a:pt x="4321598" y="2967330"/>
                </a:lnTo>
                <a:cubicBezTo>
                  <a:pt x="3949433" y="3124742"/>
                  <a:pt x="3540258" y="3211788"/>
                  <a:pt x="3110753" y="3211788"/>
                </a:cubicBezTo>
                <a:cubicBezTo>
                  <a:pt x="1392732" y="3211788"/>
                  <a:pt x="0" y="1819056"/>
                  <a:pt x="0" y="10103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26" name="Freeform: Shape 25">
            <a:extLst>
              <a:ext uri="{FF2B5EF4-FFF2-40B4-BE49-F238E27FC236}">
                <a16:creationId xmlns:a16="http://schemas.microsoft.com/office/drawing/2014/main" id="{459570ED-BE4C-49E8-86BC-A81140CFE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8700" y="-1"/>
            <a:ext cx="4277711" cy="3045402"/>
          </a:xfrm>
          <a:custGeom>
            <a:avLst/>
            <a:gdLst>
              <a:gd name="connsiteX0" fmla="*/ 5102 w 4277711"/>
              <a:gd name="connsiteY0" fmla="*/ 0 h 3045402"/>
              <a:gd name="connsiteX1" fmla="*/ 4277711 w 4277711"/>
              <a:gd name="connsiteY1" fmla="*/ 0 h 3045402"/>
              <a:gd name="connsiteX2" fmla="*/ 4277711 w 4277711"/>
              <a:gd name="connsiteY2" fmla="*/ 2723810 h 3045402"/>
              <a:gd name="connsiteX3" fmla="*/ 4090449 w 4277711"/>
              <a:gd name="connsiteY3" fmla="*/ 2814019 h 3045402"/>
              <a:gd name="connsiteX4" fmla="*/ 2944368 w 4277711"/>
              <a:gd name="connsiteY4" fmla="*/ 3045402 h 3045402"/>
              <a:gd name="connsiteX5" fmla="*/ 0 w 4277711"/>
              <a:gd name="connsiteY5" fmla="*/ 101034 h 304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7711" h="3045402">
                <a:moveTo>
                  <a:pt x="5102" y="0"/>
                </a:moveTo>
                <a:lnTo>
                  <a:pt x="4277711" y="0"/>
                </a:lnTo>
                <a:lnTo>
                  <a:pt x="4277711" y="2723810"/>
                </a:lnTo>
                <a:lnTo>
                  <a:pt x="4090449" y="2814019"/>
                </a:lnTo>
                <a:cubicBezTo>
                  <a:pt x="3738190" y="2963012"/>
                  <a:pt x="3350901" y="3045402"/>
                  <a:pt x="2944368" y="3045402"/>
                </a:cubicBezTo>
                <a:cubicBezTo>
                  <a:pt x="1318238" y="3045402"/>
                  <a:pt x="0" y="1727164"/>
                  <a:pt x="0" y="10103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2">
            <a:extLst>
              <a:ext uri="{FF2B5EF4-FFF2-40B4-BE49-F238E27FC236}">
                <a16:creationId xmlns:a16="http://schemas.microsoft.com/office/drawing/2014/main" id="{BFA13CAA-D2CA-4EEA-9397-C18F2FE82295}"/>
              </a:ext>
            </a:extLst>
          </p:cNvPr>
          <p:cNvPicPr>
            <a:picLocks noChangeAspect="1"/>
          </p:cNvPicPr>
          <p:nvPr/>
        </p:nvPicPr>
        <p:blipFill>
          <a:blip r:embed="rId5"/>
          <a:stretch>
            <a:fillRect/>
          </a:stretch>
        </p:blipFill>
        <p:spPr>
          <a:xfrm>
            <a:off x="8985234" y="316585"/>
            <a:ext cx="2945191" cy="1937680"/>
          </a:xfrm>
          <a:prstGeom prst="rect">
            <a:avLst/>
          </a:prstGeom>
        </p:spPr>
      </p:pic>
      <p:pic>
        <p:nvPicPr>
          <p:cNvPr id="4" name="Picture 4">
            <a:extLst>
              <a:ext uri="{FF2B5EF4-FFF2-40B4-BE49-F238E27FC236}">
                <a16:creationId xmlns:a16="http://schemas.microsoft.com/office/drawing/2014/main" id="{AA0FDF85-DD29-473D-9235-EFD0CDF2610C}"/>
              </a:ext>
            </a:extLst>
          </p:cNvPr>
          <p:cNvPicPr>
            <a:picLocks noChangeAspect="1"/>
          </p:cNvPicPr>
          <p:nvPr/>
        </p:nvPicPr>
        <p:blipFill>
          <a:blip r:embed="rId6"/>
          <a:stretch>
            <a:fillRect/>
          </a:stretch>
        </p:blipFill>
        <p:spPr>
          <a:xfrm>
            <a:off x="649262" y="5030053"/>
            <a:ext cx="2643607" cy="1753478"/>
          </a:xfrm>
          <a:prstGeom prst="rect">
            <a:avLst/>
          </a:prstGeom>
        </p:spPr>
      </p:pic>
      <p:pic>
        <p:nvPicPr>
          <p:cNvPr id="5" name="Picture 5" descr="A picture containing graphical user interface&#10;&#10;Description automatically generated">
            <a:extLst>
              <a:ext uri="{FF2B5EF4-FFF2-40B4-BE49-F238E27FC236}">
                <a16:creationId xmlns:a16="http://schemas.microsoft.com/office/drawing/2014/main" id="{8DD9FC51-77A3-427F-B371-F2B0FF3DCD0F}"/>
              </a:ext>
            </a:extLst>
          </p:cNvPr>
          <p:cNvPicPr>
            <a:picLocks noChangeAspect="1"/>
          </p:cNvPicPr>
          <p:nvPr/>
        </p:nvPicPr>
        <p:blipFill>
          <a:blip r:embed="rId7"/>
          <a:stretch>
            <a:fillRect/>
          </a:stretch>
        </p:blipFill>
        <p:spPr>
          <a:xfrm>
            <a:off x="7926890" y="3396184"/>
            <a:ext cx="3712138" cy="2755151"/>
          </a:xfrm>
          <a:prstGeom prst="rect">
            <a:avLst/>
          </a:prstGeom>
        </p:spPr>
      </p:pic>
    </p:spTree>
    <p:extLst>
      <p:ext uri="{BB962C8B-B14F-4D97-AF65-F5344CB8AC3E}">
        <p14:creationId xmlns:p14="http://schemas.microsoft.com/office/powerpoint/2010/main" val="1627710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9"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5"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grpSp>
        <p:nvGrpSpPr>
          <p:cNvPr id="67" name="Group 66">
            <a:extLst>
              <a:ext uri="{FF2B5EF4-FFF2-40B4-BE49-F238E27FC236}">
                <a16:creationId xmlns:a16="http://schemas.microsoft.com/office/drawing/2014/main" id="{A1B0DAD3-DAD3-4D41-8EF0-B03422E473FE}"/>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solidFill>
        </p:grpSpPr>
        <p:sp>
          <p:nvSpPr>
            <p:cNvPr id="68" name="Freeform 8">
              <a:extLst>
                <a:ext uri="{FF2B5EF4-FFF2-40B4-BE49-F238E27FC236}">
                  <a16:creationId xmlns:a16="http://schemas.microsoft.com/office/drawing/2014/main" id="{729F7DF5-CF56-4F67-9883-903E49BE1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9" name="Freeform 10">
              <a:extLst>
                <a:ext uri="{FF2B5EF4-FFF2-40B4-BE49-F238E27FC236}">
                  <a16:creationId xmlns:a16="http://schemas.microsoft.com/office/drawing/2014/main" id="{B7E65000-B427-4CEF-B2A9-ECA839855F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0" name="Freeform 15">
              <a:extLst>
                <a:ext uri="{FF2B5EF4-FFF2-40B4-BE49-F238E27FC236}">
                  <a16:creationId xmlns:a16="http://schemas.microsoft.com/office/drawing/2014/main" id="{1D82BADA-E191-4C51-A377-7D1EA989D4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 name="Freeform 18">
              <a:extLst>
                <a:ext uri="{FF2B5EF4-FFF2-40B4-BE49-F238E27FC236}">
                  <a16:creationId xmlns:a16="http://schemas.microsoft.com/office/drawing/2014/main" id="{C074E073-07CB-4DD6-BFC8-E9FD63D4A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 name="Freeform 19">
              <a:extLst>
                <a:ext uri="{FF2B5EF4-FFF2-40B4-BE49-F238E27FC236}">
                  <a16:creationId xmlns:a16="http://schemas.microsoft.com/office/drawing/2014/main" id="{211152B9-90BD-4804-BCC5-4B0FEEF372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3" name="Freeform 20">
              <a:extLst>
                <a:ext uri="{FF2B5EF4-FFF2-40B4-BE49-F238E27FC236}">
                  <a16:creationId xmlns:a16="http://schemas.microsoft.com/office/drawing/2014/main" id="{941B26CC-1C9B-4149-9647-3A0E0C9D20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4" name="Freeform 22">
              <a:extLst>
                <a:ext uri="{FF2B5EF4-FFF2-40B4-BE49-F238E27FC236}">
                  <a16:creationId xmlns:a16="http://schemas.microsoft.com/office/drawing/2014/main" id="{7576EDD8-60BD-4230-9FE5-5302F91208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5" name="Freeform 23">
              <a:extLst>
                <a:ext uri="{FF2B5EF4-FFF2-40B4-BE49-F238E27FC236}">
                  <a16:creationId xmlns:a16="http://schemas.microsoft.com/office/drawing/2014/main" id="{F68478BC-1899-4718-B999-C7EE2F6F5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6" name="Freeform 26">
              <a:extLst>
                <a:ext uri="{FF2B5EF4-FFF2-40B4-BE49-F238E27FC236}">
                  <a16:creationId xmlns:a16="http://schemas.microsoft.com/office/drawing/2014/main" id="{B02BAA58-19A0-4BE5-8596-7AF02A91C9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7" name="Freeform 27">
              <a:extLst>
                <a:ext uri="{FF2B5EF4-FFF2-40B4-BE49-F238E27FC236}">
                  <a16:creationId xmlns:a16="http://schemas.microsoft.com/office/drawing/2014/main" id="{ED0FD3ED-A6B2-480A-8B6C-36B4921644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8" name="Freeform 28">
              <a:extLst>
                <a:ext uri="{FF2B5EF4-FFF2-40B4-BE49-F238E27FC236}">
                  <a16:creationId xmlns:a16="http://schemas.microsoft.com/office/drawing/2014/main" id="{46C958D0-B4D1-4E20-87DA-CDF757B56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9" name="Freeform 30">
              <a:extLst>
                <a:ext uri="{FF2B5EF4-FFF2-40B4-BE49-F238E27FC236}">
                  <a16:creationId xmlns:a16="http://schemas.microsoft.com/office/drawing/2014/main" id="{3E2B5B4A-13C5-4187-BF16-1B0C4EC6D1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0" name="Freeform 43">
              <a:extLst>
                <a:ext uri="{FF2B5EF4-FFF2-40B4-BE49-F238E27FC236}">
                  <a16:creationId xmlns:a16="http://schemas.microsoft.com/office/drawing/2014/main" id="{8B7A471E-57F9-4AC4-B3DE-6A75C2A490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1" name="Freeform 51">
              <a:extLst>
                <a:ext uri="{FF2B5EF4-FFF2-40B4-BE49-F238E27FC236}">
                  <a16:creationId xmlns:a16="http://schemas.microsoft.com/office/drawing/2014/main" id="{01E6B5E8-B33D-4D70-B30A-823D65538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2" name="Freeform 52">
              <a:extLst>
                <a:ext uri="{FF2B5EF4-FFF2-40B4-BE49-F238E27FC236}">
                  <a16:creationId xmlns:a16="http://schemas.microsoft.com/office/drawing/2014/main" id="{04BD65AE-3613-409E-859A-F5E47E7ED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3" name="Freeform 53">
              <a:extLst>
                <a:ext uri="{FF2B5EF4-FFF2-40B4-BE49-F238E27FC236}">
                  <a16:creationId xmlns:a16="http://schemas.microsoft.com/office/drawing/2014/main" id="{6AC52B47-CF30-4905-A913-8016FD7DF8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4" name="Freeform 54">
              <a:extLst>
                <a:ext uri="{FF2B5EF4-FFF2-40B4-BE49-F238E27FC236}">
                  <a16:creationId xmlns:a16="http://schemas.microsoft.com/office/drawing/2014/main" id="{945DD375-89B4-4594-879C-C88E3E07E4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5" name="Freeform 55">
              <a:extLst>
                <a:ext uri="{FF2B5EF4-FFF2-40B4-BE49-F238E27FC236}">
                  <a16:creationId xmlns:a16="http://schemas.microsoft.com/office/drawing/2014/main" id="{4EF2ED92-CD73-4432-B715-54794B6CC8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6" name="Freeform 56">
              <a:extLst>
                <a:ext uri="{FF2B5EF4-FFF2-40B4-BE49-F238E27FC236}">
                  <a16:creationId xmlns:a16="http://schemas.microsoft.com/office/drawing/2014/main" id="{4C080334-01D5-4AEE-B802-115F8FF429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7" name="Freeform 57">
              <a:extLst>
                <a:ext uri="{FF2B5EF4-FFF2-40B4-BE49-F238E27FC236}">
                  <a16:creationId xmlns:a16="http://schemas.microsoft.com/office/drawing/2014/main" id="{5B2CD9BC-4DF9-4317-9F4F-168D1E48F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8" name="Freeform 59">
              <a:extLst>
                <a:ext uri="{FF2B5EF4-FFF2-40B4-BE49-F238E27FC236}">
                  <a16:creationId xmlns:a16="http://schemas.microsoft.com/office/drawing/2014/main" id="{9ED340BE-C2EA-4C3D-9E5F-49D0601E22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9" name="Freeform 60">
              <a:extLst>
                <a:ext uri="{FF2B5EF4-FFF2-40B4-BE49-F238E27FC236}">
                  <a16:creationId xmlns:a16="http://schemas.microsoft.com/office/drawing/2014/main" id="{F83C564A-309A-4BE2-A1B7-CB9000A40F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0" name="Freeform 61">
              <a:extLst>
                <a:ext uri="{FF2B5EF4-FFF2-40B4-BE49-F238E27FC236}">
                  <a16:creationId xmlns:a16="http://schemas.microsoft.com/office/drawing/2014/main" id="{6DB3A353-2237-4080-B766-F62A628B38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1" name="Freeform 5">
              <a:extLst>
                <a:ext uri="{FF2B5EF4-FFF2-40B4-BE49-F238E27FC236}">
                  <a16:creationId xmlns:a16="http://schemas.microsoft.com/office/drawing/2014/main" id="{F97333D1-A657-49E4-BCD3-47476A14CA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2" name="Freeform 6">
              <a:extLst>
                <a:ext uri="{FF2B5EF4-FFF2-40B4-BE49-F238E27FC236}">
                  <a16:creationId xmlns:a16="http://schemas.microsoft.com/office/drawing/2014/main" id="{D848B0DC-182E-4466-BC72-7D1D16380F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3" name="Freeform 7">
              <a:extLst>
                <a:ext uri="{FF2B5EF4-FFF2-40B4-BE49-F238E27FC236}">
                  <a16:creationId xmlns:a16="http://schemas.microsoft.com/office/drawing/2014/main" id="{60CE5FE2-5C67-4168-A845-1851C07B7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4" name="Freeform 8">
              <a:extLst>
                <a:ext uri="{FF2B5EF4-FFF2-40B4-BE49-F238E27FC236}">
                  <a16:creationId xmlns:a16="http://schemas.microsoft.com/office/drawing/2014/main" id="{FFD9F71E-ACAB-4435-8558-5C891704E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5" name="Freeform 9">
              <a:extLst>
                <a:ext uri="{FF2B5EF4-FFF2-40B4-BE49-F238E27FC236}">
                  <a16:creationId xmlns:a16="http://schemas.microsoft.com/office/drawing/2014/main" id="{D8F3C4EF-CAB3-477F-9BE6-7AE0EE0861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6" name="Freeform 11">
              <a:extLst>
                <a:ext uri="{FF2B5EF4-FFF2-40B4-BE49-F238E27FC236}">
                  <a16:creationId xmlns:a16="http://schemas.microsoft.com/office/drawing/2014/main" id="{99F3B109-2DD1-4023-AB8C-C4CFFBC1EE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7" name="Freeform 12">
              <a:extLst>
                <a:ext uri="{FF2B5EF4-FFF2-40B4-BE49-F238E27FC236}">
                  <a16:creationId xmlns:a16="http://schemas.microsoft.com/office/drawing/2014/main" id="{AEE61596-3CEF-4CF6-A4FA-2262654387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8" name="Freeform 13">
              <a:extLst>
                <a:ext uri="{FF2B5EF4-FFF2-40B4-BE49-F238E27FC236}">
                  <a16:creationId xmlns:a16="http://schemas.microsoft.com/office/drawing/2014/main" id="{ACA5CDA1-D484-482B-924A-C21EFFB26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9" name="Freeform 14">
              <a:extLst>
                <a:ext uri="{FF2B5EF4-FFF2-40B4-BE49-F238E27FC236}">
                  <a16:creationId xmlns:a16="http://schemas.microsoft.com/office/drawing/2014/main" id="{8BAD048C-9E22-4DAB-BB3C-8978DFC799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0" name="Freeform 16">
              <a:extLst>
                <a:ext uri="{FF2B5EF4-FFF2-40B4-BE49-F238E27FC236}">
                  <a16:creationId xmlns:a16="http://schemas.microsoft.com/office/drawing/2014/main" id="{1A2637B3-8C74-4B55-872D-CFE1F1929A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1" name="Freeform 17">
              <a:extLst>
                <a:ext uri="{FF2B5EF4-FFF2-40B4-BE49-F238E27FC236}">
                  <a16:creationId xmlns:a16="http://schemas.microsoft.com/office/drawing/2014/main" id="{C73B0390-BD3E-4AFB-ADF3-676ECF8900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 name="Freeform 21">
              <a:extLst>
                <a:ext uri="{FF2B5EF4-FFF2-40B4-BE49-F238E27FC236}">
                  <a16:creationId xmlns:a16="http://schemas.microsoft.com/office/drawing/2014/main" id="{35236E6F-9C25-49CE-9078-306D3A5FA0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3" name="Freeform 25">
              <a:extLst>
                <a:ext uri="{FF2B5EF4-FFF2-40B4-BE49-F238E27FC236}">
                  <a16:creationId xmlns:a16="http://schemas.microsoft.com/office/drawing/2014/main" id="{46D4BFF5-1B3A-44D0-9720-143617E00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4" name="Freeform 29">
              <a:extLst>
                <a:ext uri="{FF2B5EF4-FFF2-40B4-BE49-F238E27FC236}">
                  <a16:creationId xmlns:a16="http://schemas.microsoft.com/office/drawing/2014/main" id="{77FD726E-2EB9-4305-BEE5-7C48D51C9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5" name="Freeform 31">
              <a:extLst>
                <a:ext uri="{FF2B5EF4-FFF2-40B4-BE49-F238E27FC236}">
                  <a16:creationId xmlns:a16="http://schemas.microsoft.com/office/drawing/2014/main" id="{25E6083A-3C52-4763-92A2-1B88843EF3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6" name="Freeform 32">
              <a:extLst>
                <a:ext uri="{FF2B5EF4-FFF2-40B4-BE49-F238E27FC236}">
                  <a16:creationId xmlns:a16="http://schemas.microsoft.com/office/drawing/2014/main" id="{CA90BF22-94F7-4D52-8725-FDCE69CE6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7" name="Freeform 33">
              <a:extLst>
                <a:ext uri="{FF2B5EF4-FFF2-40B4-BE49-F238E27FC236}">
                  <a16:creationId xmlns:a16="http://schemas.microsoft.com/office/drawing/2014/main" id="{998A2F47-3F4E-4065-86CF-B49B258FF1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8" name="Freeform 34">
              <a:extLst>
                <a:ext uri="{FF2B5EF4-FFF2-40B4-BE49-F238E27FC236}">
                  <a16:creationId xmlns:a16="http://schemas.microsoft.com/office/drawing/2014/main" id="{65AF8C00-7E07-4E42-A41A-08417BB0E5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9" name="Freeform 35">
              <a:extLst>
                <a:ext uri="{FF2B5EF4-FFF2-40B4-BE49-F238E27FC236}">
                  <a16:creationId xmlns:a16="http://schemas.microsoft.com/office/drawing/2014/main" id="{E0C04B54-4EF5-4B04-A708-8339062DA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0" name="Freeform 36">
              <a:extLst>
                <a:ext uri="{FF2B5EF4-FFF2-40B4-BE49-F238E27FC236}">
                  <a16:creationId xmlns:a16="http://schemas.microsoft.com/office/drawing/2014/main" id="{C16D1625-1345-49A9-9FAE-3600E0D116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1" name="Freeform 37">
              <a:extLst>
                <a:ext uri="{FF2B5EF4-FFF2-40B4-BE49-F238E27FC236}">
                  <a16:creationId xmlns:a16="http://schemas.microsoft.com/office/drawing/2014/main" id="{B8817E5F-6964-4B89-9CD1-CD4621B6EC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2" name="Freeform 38">
              <a:extLst>
                <a:ext uri="{FF2B5EF4-FFF2-40B4-BE49-F238E27FC236}">
                  <a16:creationId xmlns:a16="http://schemas.microsoft.com/office/drawing/2014/main" id="{952E3586-DC86-4B27-AAC4-D005819D2C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3" name="Freeform 39">
              <a:extLst>
                <a:ext uri="{FF2B5EF4-FFF2-40B4-BE49-F238E27FC236}">
                  <a16:creationId xmlns:a16="http://schemas.microsoft.com/office/drawing/2014/main" id="{22CB13D9-EA0B-45B8-8E8F-3AABBE9D79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 name="Freeform 40">
              <a:extLst>
                <a:ext uri="{FF2B5EF4-FFF2-40B4-BE49-F238E27FC236}">
                  <a16:creationId xmlns:a16="http://schemas.microsoft.com/office/drawing/2014/main" id="{3755BB78-63DB-4A8C-A113-795862B37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 name="Freeform 41">
              <a:extLst>
                <a:ext uri="{FF2B5EF4-FFF2-40B4-BE49-F238E27FC236}">
                  <a16:creationId xmlns:a16="http://schemas.microsoft.com/office/drawing/2014/main" id="{68D97FB6-919C-4D25-A4CE-65C0BB8B4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 name="Freeform 42">
              <a:extLst>
                <a:ext uri="{FF2B5EF4-FFF2-40B4-BE49-F238E27FC236}">
                  <a16:creationId xmlns:a16="http://schemas.microsoft.com/office/drawing/2014/main" id="{B7FB8601-BFD8-42A2-BFC8-826DA5679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 name="Freeform 44">
              <a:extLst>
                <a:ext uri="{FF2B5EF4-FFF2-40B4-BE49-F238E27FC236}">
                  <a16:creationId xmlns:a16="http://schemas.microsoft.com/office/drawing/2014/main" id="{E66A3773-870D-43D8-97C8-9210A0288C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 name="Freeform 45">
              <a:extLst>
                <a:ext uri="{FF2B5EF4-FFF2-40B4-BE49-F238E27FC236}">
                  <a16:creationId xmlns:a16="http://schemas.microsoft.com/office/drawing/2014/main" id="{08736EF7-6BB0-4CA8-B063-CD217FF9BF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9" name="Freeform 46">
              <a:extLst>
                <a:ext uri="{FF2B5EF4-FFF2-40B4-BE49-F238E27FC236}">
                  <a16:creationId xmlns:a16="http://schemas.microsoft.com/office/drawing/2014/main" id="{57EBF709-9E0F-48A1-BCDD-F3C74F1D49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0" name="Freeform 47">
              <a:extLst>
                <a:ext uri="{FF2B5EF4-FFF2-40B4-BE49-F238E27FC236}">
                  <a16:creationId xmlns:a16="http://schemas.microsoft.com/office/drawing/2014/main" id="{251EC588-C357-470F-A194-F4A0C32B7F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1" name="Freeform 48">
              <a:extLst>
                <a:ext uri="{FF2B5EF4-FFF2-40B4-BE49-F238E27FC236}">
                  <a16:creationId xmlns:a16="http://schemas.microsoft.com/office/drawing/2014/main" id="{02592C96-1066-4F6E-9353-4FF1D5ED98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2" name="Freeform 49">
              <a:extLst>
                <a:ext uri="{FF2B5EF4-FFF2-40B4-BE49-F238E27FC236}">
                  <a16:creationId xmlns:a16="http://schemas.microsoft.com/office/drawing/2014/main" id="{B5016669-96C5-4574-B536-65060BCE97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3" name="Freeform 8">
              <a:extLst>
                <a:ext uri="{FF2B5EF4-FFF2-40B4-BE49-F238E27FC236}">
                  <a16:creationId xmlns:a16="http://schemas.microsoft.com/office/drawing/2014/main" id="{5C697245-37CA-4D12-9F8C-308595014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4" name="Freeform 106">
              <a:extLst>
                <a:ext uri="{FF2B5EF4-FFF2-40B4-BE49-F238E27FC236}">
                  <a16:creationId xmlns:a16="http://schemas.microsoft.com/office/drawing/2014/main" id="{3776B83C-39DC-4C02-B33B-848604D0A9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126" name="Rectangle 125">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89217"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96561"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93147"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Rectangle 133">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3072"/>
            <a:ext cx="11315700" cy="50973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DE41D1-3637-4224-B72D-0E3416D98278}"/>
              </a:ext>
            </a:extLst>
          </p:cNvPr>
          <p:cNvSpPr>
            <a:spLocks noGrp="1"/>
          </p:cNvSpPr>
          <p:nvPr>
            <p:ph type="title"/>
          </p:nvPr>
        </p:nvSpPr>
        <p:spPr>
          <a:xfrm>
            <a:off x="876300" y="1615012"/>
            <a:ext cx="4072948" cy="3707003"/>
          </a:xfrm>
        </p:spPr>
        <p:txBody>
          <a:bodyPr vert="horz" lIns="91440" tIns="45720" rIns="91440" bIns="45720" rtlCol="0" anchor="ctr">
            <a:normAutofit/>
          </a:bodyPr>
          <a:lstStyle/>
          <a:p>
            <a:r>
              <a:rPr lang="en-US" kern="1200">
                <a:solidFill>
                  <a:schemeClr val="tx2"/>
                </a:solidFill>
                <a:latin typeface="+mj-lt"/>
                <a:ea typeface="+mj-ea"/>
                <a:cs typeface="+mj-cs"/>
              </a:rPr>
              <a:t>What are the different types of secondary school?</a:t>
            </a:r>
          </a:p>
          <a:p>
            <a:endParaRPr lang="en-US" kern="1200">
              <a:solidFill>
                <a:schemeClr val="tx2"/>
              </a:solidFill>
              <a:latin typeface="+mj-lt"/>
              <a:ea typeface="+mj-ea"/>
              <a:cs typeface="+mj-cs"/>
            </a:endParaRPr>
          </a:p>
        </p:txBody>
      </p:sp>
      <p:sp>
        <p:nvSpPr>
          <p:cNvPr id="136"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40581"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TextBox 2">
            <a:extLst>
              <a:ext uri="{FF2B5EF4-FFF2-40B4-BE49-F238E27FC236}">
                <a16:creationId xmlns:a16="http://schemas.microsoft.com/office/drawing/2014/main" id="{F35179B8-3B32-45C5-B03E-DFF1457431A0}"/>
              </a:ext>
            </a:extLst>
          </p:cNvPr>
          <p:cNvSpPr txBox="1"/>
          <p:nvPr/>
        </p:nvSpPr>
        <p:spPr>
          <a:xfrm>
            <a:off x="5401998" y="1068316"/>
            <a:ext cx="5618245" cy="408678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nSpc>
                <a:spcPct val="140000"/>
              </a:lnSpc>
              <a:spcAft>
                <a:spcPts val="600"/>
              </a:spcAft>
              <a:buClr>
                <a:schemeClr val="bg2">
                  <a:lumMod val="75000"/>
                </a:schemeClr>
              </a:buClr>
            </a:pPr>
            <a:r>
              <a:rPr lang="en-US" sz="1000">
                <a:solidFill>
                  <a:schemeClr val="tx2"/>
                </a:solidFill>
              </a:rPr>
              <a:t>Over 87 per cent of secondary school pupils go to comprehensive schools. These take children of all abilities, and provide a wide range of secondary education for all or most of the children in a district from the age of 11 to 16 оr 18. </a:t>
            </a:r>
            <a:br>
              <a:rPr lang="en-US" sz="1000" dirty="0"/>
            </a:br>
            <a:r>
              <a:rPr lang="en-US" sz="1000">
                <a:solidFill>
                  <a:schemeClr val="tx2"/>
                </a:solidFill>
              </a:rPr>
              <a:t>Grammar schools offer a mainly aсademic education for the 11 to 18 year age group. Children enter grammar schools on the basis of their abilities, first sitting an entrance examination. Grammar schools cater for just over four per cent of children in secondary education. </a:t>
            </a:r>
            <a:br>
              <a:rPr lang="en-US" sz="1000" dirty="0"/>
            </a:br>
            <a:r>
              <a:rPr lang="en-US" sz="1000">
                <a:solidFill>
                  <a:schemeClr val="tx2"/>
                </a:solidFill>
              </a:rPr>
              <a:t>A small minority of children attend secondary modern schools. These schools provide a more general and technical education for children aged 11-16.</a:t>
            </a:r>
            <a:br>
              <a:rPr lang="en-US" sz="1000" dirty="0">
                <a:solidFill>
                  <a:schemeClr val="tx2"/>
                </a:solidFill>
              </a:rPr>
            </a:br>
            <a:r>
              <a:rPr lang="en-US" sz="1000">
                <a:solidFill>
                  <a:schemeClr val="tx2"/>
                </a:solidFill>
              </a:rPr>
              <a:t>City Technology Colleges aim to give boys and girls a broad secondary education with a strong technological and business slant. They are non-fee-paying independent schools, set up by the Government with the help of business sponsors who finance a large proportion of the initial capital costs and develop links with the schools. There are now 15 such colleges in operation in England. </a:t>
            </a:r>
            <a:br>
              <a:rPr lang="en-US" sz="1000" dirty="0"/>
            </a:br>
            <a:r>
              <a:rPr lang="en-US" sz="1000">
                <a:solidFill>
                  <a:schemeClr val="tx2"/>
                </a:solidFill>
              </a:rPr>
              <a:t>City Academies are publicly funded independent schools sponsored by private and voluntary organizations. Their aim is to offer new responses to the school failure that sometimes occurs in city areas. </a:t>
            </a:r>
            <a:br>
              <a:rPr lang="en-US" sz="1000" dirty="0"/>
            </a:br>
            <a:r>
              <a:rPr lang="en-US" sz="1000">
                <a:solidFill>
                  <a:schemeClr val="tx2"/>
                </a:solidFill>
              </a:rPr>
              <a:t>Specialist schools, which only operate in England, give pupils a broad secondary education with a strong emphasis on technology, languages, arts, sports, business and enterprise, engineering, science, or mathematics and computing. There are over 990 specialist schools. They charge no fees and any secondary school can apply for specialist school status.</a:t>
            </a:r>
            <a:endParaRPr lang="en-US">
              <a:solidFill>
                <a:schemeClr val="tx2"/>
              </a:solidFill>
            </a:endParaRPr>
          </a:p>
          <a:p>
            <a:pPr>
              <a:lnSpc>
                <a:spcPct val="140000"/>
              </a:lnSpc>
              <a:spcAft>
                <a:spcPts val="600"/>
              </a:spcAft>
              <a:buClr>
                <a:schemeClr val="bg2">
                  <a:lumMod val="75000"/>
                </a:schemeClr>
              </a:buClr>
            </a:pPr>
            <a:endParaRPr lang="en-US" sz="800" dirty="0">
              <a:solidFill>
                <a:schemeClr val="tx2"/>
              </a:solidFill>
            </a:endParaRPr>
          </a:p>
          <a:p>
            <a:pPr>
              <a:lnSpc>
                <a:spcPct val="140000"/>
              </a:lnSpc>
              <a:spcAft>
                <a:spcPts val="600"/>
              </a:spcAft>
              <a:buClr>
                <a:schemeClr val="bg2">
                  <a:lumMod val="75000"/>
                </a:schemeClr>
              </a:buClr>
            </a:pPr>
            <a:endParaRPr lang="en-US" sz="700">
              <a:solidFill>
                <a:schemeClr val="tx2"/>
              </a:solidFill>
            </a:endParaRPr>
          </a:p>
          <a:p>
            <a:pPr>
              <a:lnSpc>
                <a:spcPct val="140000"/>
              </a:lnSpc>
              <a:spcAft>
                <a:spcPts val="600"/>
              </a:spcAft>
              <a:buClr>
                <a:schemeClr val="bg2">
                  <a:lumMod val="75000"/>
                </a:schemeClr>
              </a:buClr>
            </a:pPr>
            <a:endParaRPr lang="en-US" sz="700">
              <a:solidFill>
                <a:schemeClr val="tx2"/>
              </a:solidFill>
            </a:endParaRPr>
          </a:p>
        </p:txBody>
      </p:sp>
      <p:sp>
        <p:nvSpPr>
          <p:cNvPr id="138"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86479" y="2061963"/>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71242"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42" name="Group 141">
            <a:extLst>
              <a:ext uri="{FF2B5EF4-FFF2-40B4-BE49-F238E27FC236}">
                <a16:creationId xmlns:a16="http://schemas.microsoft.com/office/drawing/2014/main" id="{07E576E3-1896-4383-AFF8-4192A4D6E8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12125" y="46007"/>
            <a:ext cx="4152218" cy="6802515"/>
            <a:chOff x="7812125" y="-35029"/>
            <a:chExt cx="4152218" cy="6883552"/>
          </a:xfrm>
        </p:grpSpPr>
        <p:sp>
          <p:nvSpPr>
            <p:cNvPr id="143"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5128"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4461"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5544" y="739526"/>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1805" y="410116"/>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73512"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50440" y="614648"/>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30052"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10818" y="72146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57583" y="742705"/>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2308" y="51687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02277" y="170868"/>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37976"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15700"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97412"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70633"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75569" y="70943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1214"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90137"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047123"/>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3831"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4409"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15"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72050"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1466"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48140"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3386"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245"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2555"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9098" y="673513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51280"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51457"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30707"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8303"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29013"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18346" y="125820"/>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22276" y="640017"/>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25690" y="383274"/>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07397"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82340" y="684468"/>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63937"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44703"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26193"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36162"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71861" y="5626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49585" y="3148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123">
              <a:extLst>
                <a:ext uri="{FF2B5EF4-FFF2-40B4-BE49-F238E27FC236}">
                  <a16:creationId xmlns:a16="http://schemas.microsoft.com/office/drawing/2014/main" id="{203B12AA-A3BD-4B7B-B036-18BB772340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31297" y="187212"/>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130">
              <a:extLst>
                <a:ext uri="{FF2B5EF4-FFF2-40B4-BE49-F238E27FC236}">
                  <a16:creationId xmlns:a16="http://schemas.microsoft.com/office/drawing/2014/main" id="{8B3AB77A-1475-48E6-B794-BAFBE891FF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04518" y="476461"/>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05326" y="74397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45099"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4022"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11455" y="6124455"/>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97716"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70">
              <a:extLst>
                <a:ext uri="{FF2B5EF4-FFF2-40B4-BE49-F238E27FC236}">
                  <a16:creationId xmlns:a16="http://schemas.microsoft.com/office/drawing/2014/main" id="{409D0999-B4C1-4806-8388-89F9DA6CB1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08294" y="622028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85">
              <a:extLst>
                <a:ext uri="{FF2B5EF4-FFF2-40B4-BE49-F238E27FC236}">
                  <a16:creationId xmlns:a16="http://schemas.microsoft.com/office/drawing/2014/main" id="{D281BE1A-6972-4D40-B89F-7D3B35E0A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11700" y="640817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87">
              <a:extLst>
                <a:ext uri="{FF2B5EF4-FFF2-40B4-BE49-F238E27FC236}">
                  <a16:creationId xmlns:a16="http://schemas.microsoft.com/office/drawing/2014/main" id="{101325E8-3735-4D9E-AD4A-940C5B14F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99179" y="663121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34692" y="672666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117">
              <a:extLst>
                <a:ext uri="{FF2B5EF4-FFF2-40B4-BE49-F238E27FC236}">
                  <a16:creationId xmlns:a16="http://schemas.microsoft.com/office/drawing/2014/main" id="{A0A8F5DC-6AEA-4EE6-B393-417DA1EDA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935" y="595053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95351" y="652821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82025" y="621553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139">
              <a:extLst>
                <a:ext uri="{FF2B5EF4-FFF2-40B4-BE49-F238E27FC236}">
                  <a16:creationId xmlns:a16="http://schemas.microsoft.com/office/drawing/2014/main" id="{E1086A18-29F9-4452-B314-8C4159833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67271" y="653270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144">
              <a:extLst>
                <a:ext uri="{FF2B5EF4-FFF2-40B4-BE49-F238E27FC236}">
                  <a16:creationId xmlns:a16="http://schemas.microsoft.com/office/drawing/2014/main" id="{04F4D575-818F-4EDA-8D6F-4FB2DE674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30130" y="606051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145">
              <a:extLst>
                <a:ext uri="{FF2B5EF4-FFF2-40B4-BE49-F238E27FC236}">
                  <a16:creationId xmlns:a16="http://schemas.microsoft.com/office/drawing/2014/main" id="{0E161E48-85EB-4A49-BC06-364995C517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46440" y="627218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8">
              <a:extLst>
                <a:ext uri="{FF2B5EF4-FFF2-40B4-BE49-F238E27FC236}">
                  <a16:creationId xmlns:a16="http://schemas.microsoft.com/office/drawing/2014/main" id="{12412E23-0A88-4F9B-93D5-83AB1CBD47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72983" y="672193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85165"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8">
              <a:extLst>
                <a:ext uri="{FF2B5EF4-FFF2-40B4-BE49-F238E27FC236}">
                  <a16:creationId xmlns:a16="http://schemas.microsoft.com/office/drawing/2014/main" id="{9A71EDCD-24BC-4A17-9B64-DC1E2858A8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85342" y="7068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106">
              <a:extLst>
                <a:ext uri="{FF2B5EF4-FFF2-40B4-BE49-F238E27FC236}">
                  <a16:creationId xmlns:a16="http://schemas.microsoft.com/office/drawing/2014/main" id="{A50F6063-95E3-4BDF-B880-F33DCD1E2C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10400" y="45862"/>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2188"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10">
              <a:extLst>
                <a:ext uri="{FF2B5EF4-FFF2-40B4-BE49-F238E27FC236}">
                  <a16:creationId xmlns:a16="http://schemas.microsoft.com/office/drawing/2014/main" id="{199A2DF2-B31D-408E-8626-2C40CC0B2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87069" y="166477"/>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15">
              <a:extLst>
                <a:ext uri="{FF2B5EF4-FFF2-40B4-BE49-F238E27FC236}">
                  <a16:creationId xmlns:a16="http://schemas.microsoft.com/office/drawing/2014/main" id="{38277593-F182-4499-B80F-3E529D8D08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90999" y="680674"/>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18">
              <a:extLst>
                <a:ext uri="{FF2B5EF4-FFF2-40B4-BE49-F238E27FC236}">
                  <a16:creationId xmlns:a16="http://schemas.microsoft.com/office/drawing/2014/main" id="{C83EF657-5D67-4019-9E20-17CCD4C58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94413" y="423931"/>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2192"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268"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1492"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1968"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9052"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4302"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8294" y="82600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1263" y="980422"/>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8268"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9349" y="1219195"/>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5196"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9209" y="1428796"/>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8905" y="2258832"/>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5358" y="163854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808"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0"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0039" y="186833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1"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6336" y="2102695"/>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2"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73739" y="68643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5229" y="48184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5198" y="13583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0897"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78621"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7"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88915" y="75716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8"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60333"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9"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3554"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0"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5160"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1"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7127" y="2790354"/>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2"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8654" y="5074748"/>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3"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7084" y="2504041"/>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4"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5532"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5"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3670"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6"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4031"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7"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5807" y="373151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8"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0272"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9"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0912"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0"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4647"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1"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9626" y="538723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2"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7617"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3"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8500"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4"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4887" y="629616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5"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8381"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6"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8294"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7"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2224" y="5350205"/>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8"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7876"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9"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013"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0"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1779"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1"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9448"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2"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1556"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3"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6520"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4"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013"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5"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8181" y="5562118"/>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971" y="404624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9820"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8"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8879"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9"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7024" y="3815119"/>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0"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2281" y="35816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1"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895"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2"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7330" y="621209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3"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40736" y="6399989"/>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4"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8215" y="6623023"/>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5"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4939" y="60399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6"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4971"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7"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4271"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8"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11378"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9"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6307"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0"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59166"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1"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75476"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2"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02019"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3"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6036"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4"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4378"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5"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93628" y="-1623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6"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6962" y="673212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7"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4941" y="6041460"/>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8" name="Freeform 85">
              <a:extLst>
                <a:ext uri="{FF2B5EF4-FFF2-40B4-BE49-F238E27FC236}">
                  <a16:creationId xmlns:a16="http://schemas.microsoft.com/office/drawing/2014/main" id="{F57507B9-AAE3-428E-BFF3-3FDB15C379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97122" y="6010850"/>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9" name="Freeform 85">
              <a:extLst>
                <a:ext uri="{FF2B5EF4-FFF2-40B4-BE49-F238E27FC236}">
                  <a16:creationId xmlns:a16="http://schemas.microsoft.com/office/drawing/2014/main" id="{B059686E-1D2A-4E16-8241-4E4673F4F7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754" y="813699"/>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496310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6CEFBFF-07F9-42A3-B03B-EBFD5F93582E}"/>
              </a:ext>
            </a:extLst>
          </p:cNvPr>
          <p:cNvPicPr>
            <a:picLocks noChangeAspect="1"/>
          </p:cNvPicPr>
          <p:nvPr/>
        </p:nvPicPr>
        <p:blipFill rotWithShape="1">
          <a:blip r:embed="rId2"/>
          <a:srcRect r="1" b="2076"/>
          <a:stretch/>
        </p:blipFill>
        <p:spPr>
          <a:xfrm>
            <a:off x="6176433" y="10"/>
            <a:ext cx="6015567" cy="3920034"/>
          </a:xfrm>
          <a:custGeom>
            <a:avLst/>
            <a:gdLst/>
            <a:ahLst/>
            <a:cxnLst/>
            <a:rect l="l" t="t" r="r" b="b"/>
            <a:pathLst>
              <a:path w="6015567" h="3920044">
                <a:moveTo>
                  <a:pt x="0" y="0"/>
                </a:moveTo>
                <a:lnTo>
                  <a:pt x="6015567" y="0"/>
                </a:lnTo>
                <a:lnTo>
                  <a:pt x="6015567" y="3920044"/>
                </a:lnTo>
                <a:lnTo>
                  <a:pt x="2469659" y="3920044"/>
                </a:lnTo>
                <a:lnTo>
                  <a:pt x="2469659" y="3103224"/>
                </a:lnTo>
                <a:lnTo>
                  <a:pt x="0" y="3103224"/>
                </a:lnTo>
                <a:close/>
              </a:path>
            </a:pathLst>
          </a:custGeom>
        </p:spPr>
      </p:pic>
      <p:pic>
        <p:nvPicPr>
          <p:cNvPr id="7" name="Picture 7">
            <a:extLst>
              <a:ext uri="{FF2B5EF4-FFF2-40B4-BE49-F238E27FC236}">
                <a16:creationId xmlns:a16="http://schemas.microsoft.com/office/drawing/2014/main" id="{055AC315-B4EA-4086-A329-403ECF0486D3}"/>
              </a:ext>
            </a:extLst>
          </p:cNvPr>
          <p:cNvPicPr>
            <a:picLocks noChangeAspect="1"/>
          </p:cNvPicPr>
          <p:nvPr/>
        </p:nvPicPr>
        <p:blipFill rotWithShape="1">
          <a:blip r:embed="rId3"/>
          <a:srcRect l="16763" r="13118" b="2"/>
          <a:stretch/>
        </p:blipFill>
        <p:spPr>
          <a:xfrm>
            <a:off x="20" y="4069976"/>
            <a:ext cx="3535311" cy="2788023"/>
          </a:xfrm>
          <a:prstGeom prst="rect">
            <a:avLst/>
          </a:prstGeom>
        </p:spPr>
      </p:pic>
      <p:pic>
        <p:nvPicPr>
          <p:cNvPr id="6" name="Picture 6">
            <a:extLst>
              <a:ext uri="{FF2B5EF4-FFF2-40B4-BE49-F238E27FC236}">
                <a16:creationId xmlns:a16="http://schemas.microsoft.com/office/drawing/2014/main" id="{0ECEBF67-F1F0-4B18-BCDB-4A37DEF16E34}"/>
              </a:ext>
            </a:extLst>
          </p:cNvPr>
          <p:cNvPicPr>
            <a:picLocks noChangeAspect="1"/>
          </p:cNvPicPr>
          <p:nvPr/>
        </p:nvPicPr>
        <p:blipFill rotWithShape="1">
          <a:blip r:embed="rId4"/>
          <a:srcRect l="8022" r="12176" b="-2"/>
          <a:stretch/>
        </p:blipFill>
        <p:spPr>
          <a:xfrm>
            <a:off x="3696199" y="3257176"/>
            <a:ext cx="4789093" cy="3600824"/>
          </a:xfrm>
          <a:prstGeom prst="rect">
            <a:avLst/>
          </a:prstGeom>
        </p:spPr>
      </p:pic>
      <p:pic>
        <p:nvPicPr>
          <p:cNvPr id="4" name="Picture 4">
            <a:extLst>
              <a:ext uri="{FF2B5EF4-FFF2-40B4-BE49-F238E27FC236}">
                <a16:creationId xmlns:a16="http://schemas.microsoft.com/office/drawing/2014/main" id="{3DA48A4D-DBA5-42CC-81E5-4A12378E21AF}"/>
              </a:ext>
            </a:extLst>
          </p:cNvPr>
          <p:cNvPicPr>
            <a:picLocks noChangeAspect="1"/>
          </p:cNvPicPr>
          <p:nvPr/>
        </p:nvPicPr>
        <p:blipFill rotWithShape="1">
          <a:blip r:embed="rId5"/>
          <a:srcRect l="2498" r="11568" b="2"/>
          <a:stretch/>
        </p:blipFill>
        <p:spPr>
          <a:xfrm>
            <a:off x="1" y="10"/>
            <a:ext cx="6015567" cy="3920034"/>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p:spPr>
      </p:pic>
      <p:pic>
        <p:nvPicPr>
          <p:cNvPr id="5" name="Picture 5">
            <a:extLst>
              <a:ext uri="{FF2B5EF4-FFF2-40B4-BE49-F238E27FC236}">
                <a16:creationId xmlns:a16="http://schemas.microsoft.com/office/drawing/2014/main" id="{60691362-119D-413A-A1C0-FBFC2C52302C}"/>
              </a:ext>
            </a:extLst>
          </p:cNvPr>
          <p:cNvPicPr>
            <a:picLocks noChangeAspect="1"/>
          </p:cNvPicPr>
          <p:nvPr/>
        </p:nvPicPr>
        <p:blipFill rotWithShape="1">
          <a:blip r:embed="rId6"/>
          <a:srcRect r="5956" b="2"/>
          <a:stretch/>
        </p:blipFill>
        <p:spPr>
          <a:xfrm>
            <a:off x="8646161" y="4069976"/>
            <a:ext cx="3545840" cy="2788024"/>
          </a:xfrm>
          <a:prstGeom prst="rect">
            <a:avLst/>
          </a:prstGeom>
        </p:spPr>
      </p:pic>
    </p:spTree>
    <p:extLst>
      <p:ext uri="{BB962C8B-B14F-4D97-AF65-F5344CB8AC3E}">
        <p14:creationId xmlns:p14="http://schemas.microsoft.com/office/powerpoint/2010/main" val="539627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9"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5"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grpSp>
        <p:nvGrpSpPr>
          <p:cNvPr id="67" name="Group 66">
            <a:extLst>
              <a:ext uri="{FF2B5EF4-FFF2-40B4-BE49-F238E27FC236}">
                <a16:creationId xmlns:a16="http://schemas.microsoft.com/office/drawing/2014/main" id="{A1B0DAD3-DAD3-4D41-8EF0-B03422E473FE}"/>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solidFill>
        </p:grpSpPr>
        <p:sp>
          <p:nvSpPr>
            <p:cNvPr id="68" name="Freeform 8">
              <a:extLst>
                <a:ext uri="{FF2B5EF4-FFF2-40B4-BE49-F238E27FC236}">
                  <a16:creationId xmlns:a16="http://schemas.microsoft.com/office/drawing/2014/main" id="{729F7DF5-CF56-4F67-9883-903E49BE1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9" name="Freeform 10">
              <a:extLst>
                <a:ext uri="{FF2B5EF4-FFF2-40B4-BE49-F238E27FC236}">
                  <a16:creationId xmlns:a16="http://schemas.microsoft.com/office/drawing/2014/main" id="{B7E65000-B427-4CEF-B2A9-ECA839855F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0" name="Freeform 15">
              <a:extLst>
                <a:ext uri="{FF2B5EF4-FFF2-40B4-BE49-F238E27FC236}">
                  <a16:creationId xmlns:a16="http://schemas.microsoft.com/office/drawing/2014/main" id="{1D82BADA-E191-4C51-A377-7D1EA989D4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 name="Freeform 18">
              <a:extLst>
                <a:ext uri="{FF2B5EF4-FFF2-40B4-BE49-F238E27FC236}">
                  <a16:creationId xmlns:a16="http://schemas.microsoft.com/office/drawing/2014/main" id="{C074E073-07CB-4DD6-BFC8-E9FD63D4A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 name="Freeform 19">
              <a:extLst>
                <a:ext uri="{FF2B5EF4-FFF2-40B4-BE49-F238E27FC236}">
                  <a16:creationId xmlns:a16="http://schemas.microsoft.com/office/drawing/2014/main" id="{211152B9-90BD-4804-BCC5-4B0FEEF372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3" name="Freeform 20">
              <a:extLst>
                <a:ext uri="{FF2B5EF4-FFF2-40B4-BE49-F238E27FC236}">
                  <a16:creationId xmlns:a16="http://schemas.microsoft.com/office/drawing/2014/main" id="{941B26CC-1C9B-4149-9647-3A0E0C9D20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4" name="Freeform 22">
              <a:extLst>
                <a:ext uri="{FF2B5EF4-FFF2-40B4-BE49-F238E27FC236}">
                  <a16:creationId xmlns:a16="http://schemas.microsoft.com/office/drawing/2014/main" id="{7576EDD8-60BD-4230-9FE5-5302F91208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5" name="Freeform 23">
              <a:extLst>
                <a:ext uri="{FF2B5EF4-FFF2-40B4-BE49-F238E27FC236}">
                  <a16:creationId xmlns:a16="http://schemas.microsoft.com/office/drawing/2014/main" id="{F68478BC-1899-4718-B999-C7EE2F6F5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6" name="Freeform 26">
              <a:extLst>
                <a:ext uri="{FF2B5EF4-FFF2-40B4-BE49-F238E27FC236}">
                  <a16:creationId xmlns:a16="http://schemas.microsoft.com/office/drawing/2014/main" id="{B02BAA58-19A0-4BE5-8596-7AF02A91C9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7" name="Freeform 27">
              <a:extLst>
                <a:ext uri="{FF2B5EF4-FFF2-40B4-BE49-F238E27FC236}">
                  <a16:creationId xmlns:a16="http://schemas.microsoft.com/office/drawing/2014/main" id="{ED0FD3ED-A6B2-480A-8B6C-36B4921644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8" name="Freeform 28">
              <a:extLst>
                <a:ext uri="{FF2B5EF4-FFF2-40B4-BE49-F238E27FC236}">
                  <a16:creationId xmlns:a16="http://schemas.microsoft.com/office/drawing/2014/main" id="{46C958D0-B4D1-4E20-87DA-CDF757B56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9" name="Freeform 30">
              <a:extLst>
                <a:ext uri="{FF2B5EF4-FFF2-40B4-BE49-F238E27FC236}">
                  <a16:creationId xmlns:a16="http://schemas.microsoft.com/office/drawing/2014/main" id="{3E2B5B4A-13C5-4187-BF16-1B0C4EC6D1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0" name="Freeform 43">
              <a:extLst>
                <a:ext uri="{FF2B5EF4-FFF2-40B4-BE49-F238E27FC236}">
                  <a16:creationId xmlns:a16="http://schemas.microsoft.com/office/drawing/2014/main" id="{8B7A471E-57F9-4AC4-B3DE-6A75C2A490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1" name="Freeform 51">
              <a:extLst>
                <a:ext uri="{FF2B5EF4-FFF2-40B4-BE49-F238E27FC236}">
                  <a16:creationId xmlns:a16="http://schemas.microsoft.com/office/drawing/2014/main" id="{01E6B5E8-B33D-4D70-B30A-823D65538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2" name="Freeform 52">
              <a:extLst>
                <a:ext uri="{FF2B5EF4-FFF2-40B4-BE49-F238E27FC236}">
                  <a16:creationId xmlns:a16="http://schemas.microsoft.com/office/drawing/2014/main" id="{04BD65AE-3613-409E-859A-F5E47E7ED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3" name="Freeform 53">
              <a:extLst>
                <a:ext uri="{FF2B5EF4-FFF2-40B4-BE49-F238E27FC236}">
                  <a16:creationId xmlns:a16="http://schemas.microsoft.com/office/drawing/2014/main" id="{6AC52B47-CF30-4905-A913-8016FD7DF8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4" name="Freeform 54">
              <a:extLst>
                <a:ext uri="{FF2B5EF4-FFF2-40B4-BE49-F238E27FC236}">
                  <a16:creationId xmlns:a16="http://schemas.microsoft.com/office/drawing/2014/main" id="{945DD375-89B4-4594-879C-C88E3E07E4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5" name="Freeform 55">
              <a:extLst>
                <a:ext uri="{FF2B5EF4-FFF2-40B4-BE49-F238E27FC236}">
                  <a16:creationId xmlns:a16="http://schemas.microsoft.com/office/drawing/2014/main" id="{4EF2ED92-CD73-4432-B715-54794B6CC8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6" name="Freeform 56">
              <a:extLst>
                <a:ext uri="{FF2B5EF4-FFF2-40B4-BE49-F238E27FC236}">
                  <a16:creationId xmlns:a16="http://schemas.microsoft.com/office/drawing/2014/main" id="{4C080334-01D5-4AEE-B802-115F8FF429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7" name="Freeform 57">
              <a:extLst>
                <a:ext uri="{FF2B5EF4-FFF2-40B4-BE49-F238E27FC236}">
                  <a16:creationId xmlns:a16="http://schemas.microsoft.com/office/drawing/2014/main" id="{5B2CD9BC-4DF9-4317-9F4F-168D1E48F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8" name="Freeform 59">
              <a:extLst>
                <a:ext uri="{FF2B5EF4-FFF2-40B4-BE49-F238E27FC236}">
                  <a16:creationId xmlns:a16="http://schemas.microsoft.com/office/drawing/2014/main" id="{9ED340BE-C2EA-4C3D-9E5F-49D0601E22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9" name="Freeform 60">
              <a:extLst>
                <a:ext uri="{FF2B5EF4-FFF2-40B4-BE49-F238E27FC236}">
                  <a16:creationId xmlns:a16="http://schemas.microsoft.com/office/drawing/2014/main" id="{F83C564A-309A-4BE2-A1B7-CB9000A40F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0" name="Freeform 61">
              <a:extLst>
                <a:ext uri="{FF2B5EF4-FFF2-40B4-BE49-F238E27FC236}">
                  <a16:creationId xmlns:a16="http://schemas.microsoft.com/office/drawing/2014/main" id="{6DB3A353-2237-4080-B766-F62A628B38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1" name="Freeform 5">
              <a:extLst>
                <a:ext uri="{FF2B5EF4-FFF2-40B4-BE49-F238E27FC236}">
                  <a16:creationId xmlns:a16="http://schemas.microsoft.com/office/drawing/2014/main" id="{F97333D1-A657-49E4-BCD3-47476A14CA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2" name="Freeform 6">
              <a:extLst>
                <a:ext uri="{FF2B5EF4-FFF2-40B4-BE49-F238E27FC236}">
                  <a16:creationId xmlns:a16="http://schemas.microsoft.com/office/drawing/2014/main" id="{D848B0DC-182E-4466-BC72-7D1D16380F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3" name="Freeform 7">
              <a:extLst>
                <a:ext uri="{FF2B5EF4-FFF2-40B4-BE49-F238E27FC236}">
                  <a16:creationId xmlns:a16="http://schemas.microsoft.com/office/drawing/2014/main" id="{60CE5FE2-5C67-4168-A845-1851C07B7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4" name="Freeform 8">
              <a:extLst>
                <a:ext uri="{FF2B5EF4-FFF2-40B4-BE49-F238E27FC236}">
                  <a16:creationId xmlns:a16="http://schemas.microsoft.com/office/drawing/2014/main" id="{FFD9F71E-ACAB-4435-8558-5C891704E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5" name="Freeform 9">
              <a:extLst>
                <a:ext uri="{FF2B5EF4-FFF2-40B4-BE49-F238E27FC236}">
                  <a16:creationId xmlns:a16="http://schemas.microsoft.com/office/drawing/2014/main" id="{D8F3C4EF-CAB3-477F-9BE6-7AE0EE0861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6" name="Freeform 11">
              <a:extLst>
                <a:ext uri="{FF2B5EF4-FFF2-40B4-BE49-F238E27FC236}">
                  <a16:creationId xmlns:a16="http://schemas.microsoft.com/office/drawing/2014/main" id="{99F3B109-2DD1-4023-AB8C-C4CFFBC1EE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7" name="Freeform 12">
              <a:extLst>
                <a:ext uri="{FF2B5EF4-FFF2-40B4-BE49-F238E27FC236}">
                  <a16:creationId xmlns:a16="http://schemas.microsoft.com/office/drawing/2014/main" id="{AEE61596-3CEF-4CF6-A4FA-2262654387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8" name="Freeform 13">
              <a:extLst>
                <a:ext uri="{FF2B5EF4-FFF2-40B4-BE49-F238E27FC236}">
                  <a16:creationId xmlns:a16="http://schemas.microsoft.com/office/drawing/2014/main" id="{ACA5CDA1-D484-482B-924A-C21EFFB26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9" name="Freeform 14">
              <a:extLst>
                <a:ext uri="{FF2B5EF4-FFF2-40B4-BE49-F238E27FC236}">
                  <a16:creationId xmlns:a16="http://schemas.microsoft.com/office/drawing/2014/main" id="{8BAD048C-9E22-4DAB-BB3C-8978DFC799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0" name="Freeform 16">
              <a:extLst>
                <a:ext uri="{FF2B5EF4-FFF2-40B4-BE49-F238E27FC236}">
                  <a16:creationId xmlns:a16="http://schemas.microsoft.com/office/drawing/2014/main" id="{1A2637B3-8C74-4B55-872D-CFE1F1929A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1" name="Freeform 17">
              <a:extLst>
                <a:ext uri="{FF2B5EF4-FFF2-40B4-BE49-F238E27FC236}">
                  <a16:creationId xmlns:a16="http://schemas.microsoft.com/office/drawing/2014/main" id="{C73B0390-BD3E-4AFB-ADF3-676ECF8900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 name="Freeform 21">
              <a:extLst>
                <a:ext uri="{FF2B5EF4-FFF2-40B4-BE49-F238E27FC236}">
                  <a16:creationId xmlns:a16="http://schemas.microsoft.com/office/drawing/2014/main" id="{35236E6F-9C25-49CE-9078-306D3A5FA0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3" name="Freeform 25">
              <a:extLst>
                <a:ext uri="{FF2B5EF4-FFF2-40B4-BE49-F238E27FC236}">
                  <a16:creationId xmlns:a16="http://schemas.microsoft.com/office/drawing/2014/main" id="{46D4BFF5-1B3A-44D0-9720-143617E00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4" name="Freeform 29">
              <a:extLst>
                <a:ext uri="{FF2B5EF4-FFF2-40B4-BE49-F238E27FC236}">
                  <a16:creationId xmlns:a16="http://schemas.microsoft.com/office/drawing/2014/main" id="{77FD726E-2EB9-4305-BEE5-7C48D51C9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5" name="Freeform 31">
              <a:extLst>
                <a:ext uri="{FF2B5EF4-FFF2-40B4-BE49-F238E27FC236}">
                  <a16:creationId xmlns:a16="http://schemas.microsoft.com/office/drawing/2014/main" id="{25E6083A-3C52-4763-92A2-1B88843EF3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6" name="Freeform 32">
              <a:extLst>
                <a:ext uri="{FF2B5EF4-FFF2-40B4-BE49-F238E27FC236}">
                  <a16:creationId xmlns:a16="http://schemas.microsoft.com/office/drawing/2014/main" id="{CA90BF22-94F7-4D52-8725-FDCE69CE6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7" name="Freeform 33">
              <a:extLst>
                <a:ext uri="{FF2B5EF4-FFF2-40B4-BE49-F238E27FC236}">
                  <a16:creationId xmlns:a16="http://schemas.microsoft.com/office/drawing/2014/main" id="{998A2F47-3F4E-4065-86CF-B49B258FF1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8" name="Freeform 34">
              <a:extLst>
                <a:ext uri="{FF2B5EF4-FFF2-40B4-BE49-F238E27FC236}">
                  <a16:creationId xmlns:a16="http://schemas.microsoft.com/office/drawing/2014/main" id="{65AF8C00-7E07-4E42-A41A-08417BB0E5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9" name="Freeform 35">
              <a:extLst>
                <a:ext uri="{FF2B5EF4-FFF2-40B4-BE49-F238E27FC236}">
                  <a16:creationId xmlns:a16="http://schemas.microsoft.com/office/drawing/2014/main" id="{E0C04B54-4EF5-4B04-A708-8339062DA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0" name="Freeform 36">
              <a:extLst>
                <a:ext uri="{FF2B5EF4-FFF2-40B4-BE49-F238E27FC236}">
                  <a16:creationId xmlns:a16="http://schemas.microsoft.com/office/drawing/2014/main" id="{C16D1625-1345-49A9-9FAE-3600E0D116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1" name="Freeform 37">
              <a:extLst>
                <a:ext uri="{FF2B5EF4-FFF2-40B4-BE49-F238E27FC236}">
                  <a16:creationId xmlns:a16="http://schemas.microsoft.com/office/drawing/2014/main" id="{B8817E5F-6964-4B89-9CD1-CD4621B6EC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2" name="Freeform 38">
              <a:extLst>
                <a:ext uri="{FF2B5EF4-FFF2-40B4-BE49-F238E27FC236}">
                  <a16:creationId xmlns:a16="http://schemas.microsoft.com/office/drawing/2014/main" id="{952E3586-DC86-4B27-AAC4-D005819D2C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3" name="Freeform 39">
              <a:extLst>
                <a:ext uri="{FF2B5EF4-FFF2-40B4-BE49-F238E27FC236}">
                  <a16:creationId xmlns:a16="http://schemas.microsoft.com/office/drawing/2014/main" id="{22CB13D9-EA0B-45B8-8E8F-3AABBE9D79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 name="Freeform 40">
              <a:extLst>
                <a:ext uri="{FF2B5EF4-FFF2-40B4-BE49-F238E27FC236}">
                  <a16:creationId xmlns:a16="http://schemas.microsoft.com/office/drawing/2014/main" id="{3755BB78-63DB-4A8C-A113-795862B37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 name="Freeform 41">
              <a:extLst>
                <a:ext uri="{FF2B5EF4-FFF2-40B4-BE49-F238E27FC236}">
                  <a16:creationId xmlns:a16="http://schemas.microsoft.com/office/drawing/2014/main" id="{68D97FB6-919C-4D25-A4CE-65C0BB8B4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 name="Freeform 42">
              <a:extLst>
                <a:ext uri="{FF2B5EF4-FFF2-40B4-BE49-F238E27FC236}">
                  <a16:creationId xmlns:a16="http://schemas.microsoft.com/office/drawing/2014/main" id="{B7FB8601-BFD8-42A2-BFC8-826DA5679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 name="Freeform 44">
              <a:extLst>
                <a:ext uri="{FF2B5EF4-FFF2-40B4-BE49-F238E27FC236}">
                  <a16:creationId xmlns:a16="http://schemas.microsoft.com/office/drawing/2014/main" id="{E66A3773-870D-43D8-97C8-9210A0288C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 name="Freeform 45">
              <a:extLst>
                <a:ext uri="{FF2B5EF4-FFF2-40B4-BE49-F238E27FC236}">
                  <a16:creationId xmlns:a16="http://schemas.microsoft.com/office/drawing/2014/main" id="{08736EF7-6BB0-4CA8-B063-CD217FF9BF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9" name="Freeform 46">
              <a:extLst>
                <a:ext uri="{FF2B5EF4-FFF2-40B4-BE49-F238E27FC236}">
                  <a16:creationId xmlns:a16="http://schemas.microsoft.com/office/drawing/2014/main" id="{57EBF709-9E0F-48A1-BCDD-F3C74F1D49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0" name="Freeform 47">
              <a:extLst>
                <a:ext uri="{FF2B5EF4-FFF2-40B4-BE49-F238E27FC236}">
                  <a16:creationId xmlns:a16="http://schemas.microsoft.com/office/drawing/2014/main" id="{251EC588-C357-470F-A194-F4A0C32B7F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1" name="Freeform 48">
              <a:extLst>
                <a:ext uri="{FF2B5EF4-FFF2-40B4-BE49-F238E27FC236}">
                  <a16:creationId xmlns:a16="http://schemas.microsoft.com/office/drawing/2014/main" id="{02592C96-1066-4F6E-9353-4FF1D5ED98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2" name="Freeform 49">
              <a:extLst>
                <a:ext uri="{FF2B5EF4-FFF2-40B4-BE49-F238E27FC236}">
                  <a16:creationId xmlns:a16="http://schemas.microsoft.com/office/drawing/2014/main" id="{B5016669-96C5-4574-B536-65060BCE97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3" name="Freeform 8">
              <a:extLst>
                <a:ext uri="{FF2B5EF4-FFF2-40B4-BE49-F238E27FC236}">
                  <a16:creationId xmlns:a16="http://schemas.microsoft.com/office/drawing/2014/main" id="{5C697245-37CA-4D12-9F8C-308595014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4" name="Freeform 106">
              <a:extLst>
                <a:ext uri="{FF2B5EF4-FFF2-40B4-BE49-F238E27FC236}">
                  <a16:creationId xmlns:a16="http://schemas.microsoft.com/office/drawing/2014/main" id="{3776B83C-39DC-4C02-B33B-848604D0A9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126" name="Rectangle 125">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89217"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96561"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93147"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Rectangle 133">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3072"/>
            <a:ext cx="11315700" cy="50973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93E71B-B059-452A-B4B5-D66196221C7A}"/>
              </a:ext>
            </a:extLst>
          </p:cNvPr>
          <p:cNvSpPr>
            <a:spLocks noGrp="1"/>
          </p:cNvSpPr>
          <p:nvPr>
            <p:ph type="title"/>
          </p:nvPr>
        </p:nvSpPr>
        <p:spPr>
          <a:xfrm>
            <a:off x="876300" y="1615012"/>
            <a:ext cx="4072948" cy="3707003"/>
          </a:xfrm>
        </p:spPr>
        <p:txBody>
          <a:bodyPr vert="horz" lIns="91440" tIns="45720" rIns="91440" bIns="45720" rtlCol="0" anchor="ctr">
            <a:normAutofit/>
          </a:bodyPr>
          <a:lstStyle/>
          <a:p>
            <a:r>
              <a:rPr lang="en-US" kern="1200">
                <a:solidFill>
                  <a:schemeClr val="tx2"/>
                </a:solidFill>
                <a:latin typeface="+mj-lt"/>
                <a:ea typeface="+mj-ea"/>
                <a:cs typeface="+mj-cs"/>
              </a:rPr>
              <a:t>Why are 'public' schools so called?</a:t>
            </a:r>
          </a:p>
          <a:p>
            <a:endParaRPr lang="en-US" kern="1200">
              <a:solidFill>
                <a:schemeClr val="tx2"/>
              </a:solidFill>
              <a:latin typeface="+mj-lt"/>
              <a:ea typeface="+mj-ea"/>
              <a:cs typeface="+mj-cs"/>
            </a:endParaRPr>
          </a:p>
        </p:txBody>
      </p:sp>
      <p:sp>
        <p:nvSpPr>
          <p:cNvPr id="136"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40581"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TextBox 2">
            <a:extLst>
              <a:ext uri="{FF2B5EF4-FFF2-40B4-BE49-F238E27FC236}">
                <a16:creationId xmlns:a16="http://schemas.microsoft.com/office/drawing/2014/main" id="{FB1EB03E-242D-4486-B142-4B80CC3E38FB}"/>
              </a:ext>
            </a:extLst>
          </p:cNvPr>
          <p:cNvSpPr txBox="1"/>
          <p:nvPr/>
        </p:nvSpPr>
        <p:spPr>
          <a:xfrm>
            <a:off x="5416513" y="1206202"/>
            <a:ext cx="5618245" cy="459478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nSpc>
                <a:spcPct val="140000"/>
              </a:lnSpc>
              <a:spcAft>
                <a:spcPts val="600"/>
              </a:spcAft>
              <a:buClr>
                <a:schemeClr val="bg2">
                  <a:lumMod val="75000"/>
                </a:schemeClr>
              </a:buClr>
            </a:pPr>
            <a:r>
              <a:rPr lang="en-US" sz="1100">
                <a:solidFill>
                  <a:schemeClr val="tx2"/>
                </a:solidFill>
              </a:rPr>
              <a:t>The independent school sector is separate from the state educational system, and caters for some seven per cent of all schoolchildren in England and four per cent in Scotland. There are 2,400 independent schools in the UK. </a:t>
            </a:r>
            <a:br>
              <a:rPr lang="en-US" sz="1100" dirty="0"/>
            </a:br>
            <a:r>
              <a:rPr lang="en-US" sz="1100">
                <a:solidFill>
                  <a:schemeClr val="tx2"/>
                </a:solidFill>
              </a:rPr>
              <a:t>Parents of pupils attending independent schools pay for their education, and in some cases fees can amount to several thousand pounds a year. Some pupils gain scholarships and their expenses are covered by the schools. </a:t>
            </a:r>
            <a:br>
              <a:rPr lang="en-US" sz="1100" dirty="0"/>
            </a:br>
            <a:r>
              <a:rPr lang="en-US" sz="1100">
                <a:solidFill>
                  <a:schemeClr val="tx2"/>
                </a:solidFill>
              </a:rPr>
              <a:t>About 250 of the larger independent schools are known for historical reasons as public schools. Eton, which was founded in 1440, is said to have been the first grammar school to be called a 'public school' because scholars could come to it from any part of England and not, as was generally the case, just from the immediate neighbourhood.</a:t>
            </a:r>
            <a:br>
              <a:rPr lang="en-US" sz="1100" dirty="0"/>
            </a:br>
            <a:r>
              <a:rPr lang="en-US" sz="1100">
                <a:solidFill>
                  <a:schemeClr val="tx2"/>
                </a:solidFill>
              </a:rPr>
              <a:t> Originally, many public schools stressed classical education, character training and sports, but the curriculum is now closely allied to state education. </a:t>
            </a:r>
            <a:br>
              <a:rPr lang="en-US" sz="1100" dirty="0"/>
            </a:br>
            <a:r>
              <a:rPr lang="en-US" sz="1100">
                <a:solidFill>
                  <a:schemeClr val="tx2"/>
                </a:solidFill>
              </a:rPr>
              <a:t>In Northerm Ireland there are a few independent fee paying schools catering for very small proportion of the school population; they do not receive any support from public funds. </a:t>
            </a:r>
            <a:br>
              <a:rPr lang="en-US" sz="1100" dirty="0"/>
            </a:br>
            <a:r>
              <a:rPr lang="en-US" sz="1100">
                <a:solidFill>
                  <a:schemeClr val="tx2"/>
                </a:solidFill>
              </a:rPr>
              <a:t>Schools in Scotland supported by public funds are also called public schools' but they are not fee-paying, independent schools.</a:t>
            </a:r>
          </a:p>
          <a:p>
            <a:pPr>
              <a:lnSpc>
                <a:spcPct val="140000"/>
              </a:lnSpc>
              <a:spcAft>
                <a:spcPts val="600"/>
              </a:spcAft>
              <a:buClr>
                <a:schemeClr val="bg2">
                  <a:lumMod val="75000"/>
                </a:schemeClr>
              </a:buClr>
            </a:pPr>
            <a:endParaRPr lang="en-US" sz="900">
              <a:solidFill>
                <a:schemeClr val="tx2"/>
              </a:solidFill>
            </a:endParaRPr>
          </a:p>
        </p:txBody>
      </p:sp>
      <p:sp>
        <p:nvSpPr>
          <p:cNvPr id="138"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86479" y="2061963"/>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71242"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42" name="Group 141">
            <a:extLst>
              <a:ext uri="{FF2B5EF4-FFF2-40B4-BE49-F238E27FC236}">
                <a16:creationId xmlns:a16="http://schemas.microsoft.com/office/drawing/2014/main" id="{07E576E3-1896-4383-AFF8-4192A4D6E8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12125" y="46007"/>
            <a:ext cx="4152218" cy="6802515"/>
            <a:chOff x="7812125" y="-35029"/>
            <a:chExt cx="4152218" cy="6883552"/>
          </a:xfrm>
        </p:grpSpPr>
        <p:sp>
          <p:nvSpPr>
            <p:cNvPr id="143"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5128"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4461"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5544" y="739526"/>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1805" y="410116"/>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73512"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50440" y="614648"/>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30052"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10818" y="72146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57583" y="742705"/>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2308" y="51687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02277" y="170868"/>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37976"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15700"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97412"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70633"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75569" y="70943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1214"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90137"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047123"/>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3831"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4409"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15"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72050"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1466"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48140"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3386"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245"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2555"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9098" y="673513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51280"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51457"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30707"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8303"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29013"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18346" y="125820"/>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22276" y="640017"/>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25690" y="383274"/>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07397"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82340" y="684468"/>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63937"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44703"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26193"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36162"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71861" y="5626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49585" y="3148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123">
              <a:extLst>
                <a:ext uri="{FF2B5EF4-FFF2-40B4-BE49-F238E27FC236}">
                  <a16:creationId xmlns:a16="http://schemas.microsoft.com/office/drawing/2014/main" id="{203B12AA-A3BD-4B7B-B036-18BB772340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31297" y="187212"/>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130">
              <a:extLst>
                <a:ext uri="{FF2B5EF4-FFF2-40B4-BE49-F238E27FC236}">
                  <a16:creationId xmlns:a16="http://schemas.microsoft.com/office/drawing/2014/main" id="{8B3AB77A-1475-48E6-B794-BAFBE891FF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04518" y="476461"/>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05326" y="74397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45099"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4022"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11455" y="6124455"/>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97716"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70">
              <a:extLst>
                <a:ext uri="{FF2B5EF4-FFF2-40B4-BE49-F238E27FC236}">
                  <a16:creationId xmlns:a16="http://schemas.microsoft.com/office/drawing/2014/main" id="{409D0999-B4C1-4806-8388-89F9DA6CB1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08294" y="622028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85">
              <a:extLst>
                <a:ext uri="{FF2B5EF4-FFF2-40B4-BE49-F238E27FC236}">
                  <a16:creationId xmlns:a16="http://schemas.microsoft.com/office/drawing/2014/main" id="{D281BE1A-6972-4D40-B89F-7D3B35E0A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11700" y="640817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87">
              <a:extLst>
                <a:ext uri="{FF2B5EF4-FFF2-40B4-BE49-F238E27FC236}">
                  <a16:creationId xmlns:a16="http://schemas.microsoft.com/office/drawing/2014/main" id="{101325E8-3735-4D9E-AD4A-940C5B14F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99179" y="663121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34692" y="672666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117">
              <a:extLst>
                <a:ext uri="{FF2B5EF4-FFF2-40B4-BE49-F238E27FC236}">
                  <a16:creationId xmlns:a16="http://schemas.microsoft.com/office/drawing/2014/main" id="{A0A8F5DC-6AEA-4EE6-B393-417DA1EDA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935" y="595053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95351" y="652821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82025" y="621553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139">
              <a:extLst>
                <a:ext uri="{FF2B5EF4-FFF2-40B4-BE49-F238E27FC236}">
                  <a16:creationId xmlns:a16="http://schemas.microsoft.com/office/drawing/2014/main" id="{E1086A18-29F9-4452-B314-8C4159833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67271" y="653270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144">
              <a:extLst>
                <a:ext uri="{FF2B5EF4-FFF2-40B4-BE49-F238E27FC236}">
                  <a16:creationId xmlns:a16="http://schemas.microsoft.com/office/drawing/2014/main" id="{04F4D575-818F-4EDA-8D6F-4FB2DE674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30130" y="606051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145">
              <a:extLst>
                <a:ext uri="{FF2B5EF4-FFF2-40B4-BE49-F238E27FC236}">
                  <a16:creationId xmlns:a16="http://schemas.microsoft.com/office/drawing/2014/main" id="{0E161E48-85EB-4A49-BC06-364995C517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46440" y="627218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8">
              <a:extLst>
                <a:ext uri="{FF2B5EF4-FFF2-40B4-BE49-F238E27FC236}">
                  <a16:creationId xmlns:a16="http://schemas.microsoft.com/office/drawing/2014/main" id="{12412E23-0A88-4F9B-93D5-83AB1CBD47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72983" y="672193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85165"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8">
              <a:extLst>
                <a:ext uri="{FF2B5EF4-FFF2-40B4-BE49-F238E27FC236}">
                  <a16:creationId xmlns:a16="http://schemas.microsoft.com/office/drawing/2014/main" id="{9A71EDCD-24BC-4A17-9B64-DC1E2858A8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85342" y="7068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106">
              <a:extLst>
                <a:ext uri="{FF2B5EF4-FFF2-40B4-BE49-F238E27FC236}">
                  <a16:creationId xmlns:a16="http://schemas.microsoft.com/office/drawing/2014/main" id="{A50F6063-95E3-4BDF-B880-F33DCD1E2C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10400" y="45862"/>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2188"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10">
              <a:extLst>
                <a:ext uri="{FF2B5EF4-FFF2-40B4-BE49-F238E27FC236}">
                  <a16:creationId xmlns:a16="http://schemas.microsoft.com/office/drawing/2014/main" id="{199A2DF2-B31D-408E-8626-2C40CC0B2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87069" y="166477"/>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15">
              <a:extLst>
                <a:ext uri="{FF2B5EF4-FFF2-40B4-BE49-F238E27FC236}">
                  <a16:creationId xmlns:a16="http://schemas.microsoft.com/office/drawing/2014/main" id="{38277593-F182-4499-B80F-3E529D8D08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90999" y="680674"/>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18">
              <a:extLst>
                <a:ext uri="{FF2B5EF4-FFF2-40B4-BE49-F238E27FC236}">
                  <a16:creationId xmlns:a16="http://schemas.microsoft.com/office/drawing/2014/main" id="{C83EF657-5D67-4019-9E20-17CCD4C58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94413" y="423931"/>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2192"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268"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1492"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1968"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9052"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4302"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8294" y="82600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1263" y="980422"/>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8268"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9349" y="1219195"/>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5196"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9209" y="1428796"/>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8905" y="2258832"/>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5358" y="163854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808"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0"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0039" y="186833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1"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6336" y="2102695"/>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2"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73739" y="68643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5229" y="48184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5198" y="13583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0897"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78621"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7"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88915" y="75716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8"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60333"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9"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3554"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0"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5160"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1"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7127" y="2790354"/>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2"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8654" y="5074748"/>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3"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7084" y="2504041"/>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4"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5532"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5"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3670"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6"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4031"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7"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5807" y="373151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8"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0272"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9"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0912"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0"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4647"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1"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9626" y="538723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2"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7617"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3"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8500"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4"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4887" y="629616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5"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8381"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6"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8294"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7"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2224" y="5350205"/>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8"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7876"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9"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013"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0"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1779"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1"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9448"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2"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1556"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3"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6520"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4"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013"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5"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8181" y="5562118"/>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971" y="404624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9820"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8"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8879"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9"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7024" y="3815119"/>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0"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2281" y="35816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1"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895"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2"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7330" y="621209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3"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40736" y="6399989"/>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4"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8215" y="6623023"/>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5"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4939" y="60399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6"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4971"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7"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4271"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8"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11378"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9"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6307"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0"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59166"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1"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75476"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2"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02019"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3"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6036"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4"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4378"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5"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93628" y="-1623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6"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6962" y="673212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7"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4941" y="6041460"/>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8" name="Freeform 85">
              <a:extLst>
                <a:ext uri="{FF2B5EF4-FFF2-40B4-BE49-F238E27FC236}">
                  <a16:creationId xmlns:a16="http://schemas.microsoft.com/office/drawing/2014/main" id="{F57507B9-AAE3-428E-BFF3-3FDB15C379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97122" y="6010850"/>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9" name="Freeform 85">
              <a:extLst>
                <a:ext uri="{FF2B5EF4-FFF2-40B4-BE49-F238E27FC236}">
                  <a16:creationId xmlns:a16="http://schemas.microsoft.com/office/drawing/2014/main" id="{B059686E-1D2A-4E16-8241-4E4673F4F7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754" y="813699"/>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869842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9C279B79-044D-43D8-B683-7CE9865DDFB5}"/>
              </a:ext>
            </a:extLst>
          </p:cNvPr>
          <p:cNvPicPr>
            <a:picLocks noChangeAspect="1"/>
          </p:cNvPicPr>
          <p:nvPr/>
        </p:nvPicPr>
        <p:blipFill rotWithShape="1">
          <a:blip r:embed="rId2"/>
          <a:srcRect t="14143" r="2" b="2"/>
          <a:stretch/>
        </p:blipFill>
        <p:spPr>
          <a:xfrm>
            <a:off x="4493436" y="243"/>
            <a:ext cx="7698564"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3" name="Picture 3">
            <a:extLst>
              <a:ext uri="{FF2B5EF4-FFF2-40B4-BE49-F238E27FC236}">
                <a16:creationId xmlns:a16="http://schemas.microsoft.com/office/drawing/2014/main" id="{9EAA0ED5-630F-4F8D-8E5E-C17B4CC94AEC}"/>
              </a:ext>
            </a:extLst>
          </p:cNvPr>
          <p:cNvPicPr>
            <a:picLocks noChangeAspect="1"/>
          </p:cNvPicPr>
          <p:nvPr/>
        </p:nvPicPr>
        <p:blipFill rotWithShape="1">
          <a:blip r:embed="rId3"/>
          <a:srcRect r="-1" b="4811"/>
          <a:stretch/>
        </p:blipFill>
        <p:spPr>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4" name="Picture 4">
            <a:extLst>
              <a:ext uri="{FF2B5EF4-FFF2-40B4-BE49-F238E27FC236}">
                <a16:creationId xmlns:a16="http://schemas.microsoft.com/office/drawing/2014/main" id="{23335700-6C41-4F99-8C33-45F2100DF63C}"/>
              </a:ext>
            </a:extLst>
          </p:cNvPr>
          <p:cNvPicPr>
            <a:picLocks noChangeAspect="1"/>
          </p:cNvPicPr>
          <p:nvPr/>
        </p:nvPicPr>
        <p:blipFill rotWithShape="1">
          <a:blip r:embed="rId4"/>
          <a:srcRect l="1549" r="11171" b="-2"/>
          <a:stretch/>
        </p:blipFill>
        <p:spPr>
          <a:xfrm>
            <a:off x="6350089"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2" name="Picture 2">
            <a:extLst>
              <a:ext uri="{FF2B5EF4-FFF2-40B4-BE49-F238E27FC236}">
                <a16:creationId xmlns:a16="http://schemas.microsoft.com/office/drawing/2014/main" id="{5826C123-44DC-4AA7-94C9-17CFB742CBA6}"/>
              </a:ext>
            </a:extLst>
          </p:cNvPr>
          <p:cNvPicPr>
            <a:picLocks noChangeAspect="1"/>
          </p:cNvPicPr>
          <p:nvPr/>
        </p:nvPicPr>
        <p:blipFill rotWithShape="1">
          <a:blip r:embed="rId5"/>
          <a:srcRect t="20274" r="1" b="14400"/>
          <a:stretch/>
        </p:blipFill>
        <p:spPr>
          <a:xfrm>
            <a:off x="20" y="3511295"/>
            <a:ext cx="7698544"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Tree>
    <p:extLst>
      <p:ext uri="{BB962C8B-B14F-4D97-AF65-F5344CB8AC3E}">
        <p14:creationId xmlns:p14="http://schemas.microsoft.com/office/powerpoint/2010/main" val="608969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9"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5"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grpSp>
        <p:nvGrpSpPr>
          <p:cNvPr id="67" name="Group 66">
            <a:extLst>
              <a:ext uri="{FF2B5EF4-FFF2-40B4-BE49-F238E27FC236}">
                <a16:creationId xmlns:a16="http://schemas.microsoft.com/office/drawing/2014/main" id="{A1B0DAD3-DAD3-4D41-8EF0-B03422E473FE}"/>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solidFill>
        </p:grpSpPr>
        <p:sp>
          <p:nvSpPr>
            <p:cNvPr id="68" name="Freeform 8">
              <a:extLst>
                <a:ext uri="{FF2B5EF4-FFF2-40B4-BE49-F238E27FC236}">
                  <a16:creationId xmlns:a16="http://schemas.microsoft.com/office/drawing/2014/main" id="{729F7DF5-CF56-4F67-9883-903E49BE1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9" name="Freeform 10">
              <a:extLst>
                <a:ext uri="{FF2B5EF4-FFF2-40B4-BE49-F238E27FC236}">
                  <a16:creationId xmlns:a16="http://schemas.microsoft.com/office/drawing/2014/main" id="{B7E65000-B427-4CEF-B2A9-ECA839855F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0" name="Freeform 15">
              <a:extLst>
                <a:ext uri="{FF2B5EF4-FFF2-40B4-BE49-F238E27FC236}">
                  <a16:creationId xmlns:a16="http://schemas.microsoft.com/office/drawing/2014/main" id="{1D82BADA-E191-4C51-A377-7D1EA989D4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1" name="Freeform 18">
              <a:extLst>
                <a:ext uri="{FF2B5EF4-FFF2-40B4-BE49-F238E27FC236}">
                  <a16:creationId xmlns:a16="http://schemas.microsoft.com/office/drawing/2014/main" id="{C074E073-07CB-4DD6-BFC8-E9FD63D4A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2" name="Freeform 19">
              <a:extLst>
                <a:ext uri="{FF2B5EF4-FFF2-40B4-BE49-F238E27FC236}">
                  <a16:creationId xmlns:a16="http://schemas.microsoft.com/office/drawing/2014/main" id="{211152B9-90BD-4804-BCC5-4B0FEEF372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3" name="Freeform 20">
              <a:extLst>
                <a:ext uri="{FF2B5EF4-FFF2-40B4-BE49-F238E27FC236}">
                  <a16:creationId xmlns:a16="http://schemas.microsoft.com/office/drawing/2014/main" id="{941B26CC-1C9B-4149-9647-3A0E0C9D20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4" name="Freeform 22">
              <a:extLst>
                <a:ext uri="{FF2B5EF4-FFF2-40B4-BE49-F238E27FC236}">
                  <a16:creationId xmlns:a16="http://schemas.microsoft.com/office/drawing/2014/main" id="{7576EDD8-60BD-4230-9FE5-5302F91208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5" name="Freeform 23">
              <a:extLst>
                <a:ext uri="{FF2B5EF4-FFF2-40B4-BE49-F238E27FC236}">
                  <a16:creationId xmlns:a16="http://schemas.microsoft.com/office/drawing/2014/main" id="{F68478BC-1899-4718-B999-C7EE2F6F5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6" name="Freeform 26">
              <a:extLst>
                <a:ext uri="{FF2B5EF4-FFF2-40B4-BE49-F238E27FC236}">
                  <a16:creationId xmlns:a16="http://schemas.microsoft.com/office/drawing/2014/main" id="{B02BAA58-19A0-4BE5-8596-7AF02A91C9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7" name="Freeform 27">
              <a:extLst>
                <a:ext uri="{FF2B5EF4-FFF2-40B4-BE49-F238E27FC236}">
                  <a16:creationId xmlns:a16="http://schemas.microsoft.com/office/drawing/2014/main" id="{ED0FD3ED-A6B2-480A-8B6C-36B4921644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8" name="Freeform 28">
              <a:extLst>
                <a:ext uri="{FF2B5EF4-FFF2-40B4-BE49-F238E27FC236}">
                  <a16:creationId xmlns:a16="http://schemas.microsoft.com/office/drawing/2014/main" id="{46C958D0-B4D1-4E20-87DA-CDF757B56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79" name="Freeform 30">
              <a:extLst>
                <a:ext uri="{FF2B5EF4-FFF2-40B4-BE49-F238E27FC236}">
                  <a16:creationId xmlns:a16="http://schemas.microsoft.com/office/drawing/2014/main" id="{3E2B5B4A-13C5-4187-BF16-1B0C4EC6D1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0" name="Freeform 43">
              <a:extLst>
                <a:ext uri="{FF2B5EF4-FFF2-40B4-BE49-F238E27FC236}">
                  <a16:creationId xmlns:a16="http://schemas.microsoft.com/office/drawing/2014/main" id="{8B7A471E-57F9-4AC4-B3DE-6A75C2A490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1" name="Freeform 51">
              <a:extLst>
                <a:ext uri="{FF2B5EF4-FFF2-40B4-BE49-F238E27FC236}">
                  <a16:creationId xmlns:a16="http://schemas.microsoft.com/office/drawing/2014/main" id="{01E6B5E8-B33D-4D70-B30A-823D65538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2" name="Freeform 52">
              <a:extLst>
                <a:ext uri="{FF2B5EF4-FFF2-40B4-BE49-F238E27FC236}">
                  <a16:creationId xmlns:a16="http://schemas.microsoft.com/office/drawing/2014/main" id="{04BD65AE-3613-409E-859A-F5E47E7ED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3" name="Freeform 53">
              <a:extLst>
                <a:ext uri="{FF2B5EF4-FFF2-40B4-BE49-F238E27FC236}">
                  <a16:creationId xmlns:a16="http://schemas.microsoft.com/office/drawing/2014/main" id="{6AC52B47-CF30-4905-A913-8016FD7DF8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4" name="Freeform 54">
              <a:extLst>
                <a:ext uri="{FF2B5EF4-FFF2-40B4-BE49-F238E27FC236}">
                  <a16:creationId xmlns:a16="http://schemas.microsoft.com/office/drawing/2014/main" id="{945DD375-89B4-4594-879C-C88E3E07E4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5" name="Freeform 55">
              <a:extLst>
                <a:ext uri="{FF2B5EF4-FFF2-40B4-BE49-F238E27FC236}">
                  <a16:creationId xmlns:a16="http://schemas.microsoft.com/office/drawing/2014/main" id="{4EF2ED92-CD73-4432-B715-54794B6CC8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6" name="Freeform 56">
              <a:extLst>
                <a:ext uri="{FF2B5EF4-FFF2-40B4-BE49-F238E27FC236}">
                  <a16:creationId xmlns:a16="http://schemas.microsoft.com/office/drawing/2014/main" id="{4C080334-01D5-4AEE-B802-115F8FF429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7" name="Freeform 57">
              <a:extLst>
                <a:ext uri="{FF2B5EF4-FFF2-40B4-BE49-F238E27FC236}">
                  <a16:creationId xmlns:a16="http://schemas.microsoft.com/office/drawing/2014/main" id="{5B2CD9BC-4DF9-4317-9F4F-168D1E48F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8" name="Freeform 59">
              <a:extLst>
                <a:ext uri="{FF2B5EF4-FFF2-40B4-BE49-F238E27FC236}">
                  <a16:creationId xmlns:a16="http://schemas.microsoft.com/office/drawing/2014/main" id="{9ED340BE-C2EA-4C3D-9E5F-49D0601E22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89" name="Freeform 60">
              <a:extLst>
                <a:ext uri="{FF2B5EF4-FFF2-40B4-BE49-F238E27FC236}">
                  <a16:creationId xmlns:a16="http://schemas.microsoft.com/office/drawing/2014/main" id="{F83C564A-309A-4BE2-A1B7-CB9000A40F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0" name="Freeform 61">
              <a:extLst>
                <a:ext uri="{FF2B5EF4-FFF2-40B4-BE49-F238E27FC236}">
                  <a16:creationId xmlns:a16="http://schemas.microsoft.com/office/drawing/2014/main" id="{6DB3A353-2237-4080-B766-F62A628B38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1" name="Freeform 5">
              <a:extLst>
                <a:ext uri="{FF2B5EF4-FFF2-40B4-BE49-F238E27FC236}">
                  <a16:creationId xmlns:a16="http://schemas.microsoft.com/office/drawing/2014/main" id="{F97333D1-A657-49E4-BCD3-47476A14CA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2" name="Freeform 6">
              <a:extLst>
                <a:ext uri="{FF2B5EF4-FFF2-40B4-BE49-F238E27FC236}">
                  <a16:creationId xmlns:a16="http://schemas.microsoft.com/office/drawing/2014/main" id="{D848B0DC-182E-4466-BC72-7D1D16380F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3" name="Freeform 7">
              <a:extLst>
                <a:ext uri="{FF2B5EF4-FFF2-40B4-BE49-F238E27FC236}">
                  <a16:creationId xmlns:a16="http://schemas.microsoft.com/office/drawing/2014/main" id="{60CE5FE2-5C67-4168-A845-1851C07B7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4" name="Freeform 8">
              <a:extLst>
                <a:ext uri="{FF2B5EF4-FFF2-40B4-BE49-F238E27FC236}">
                  <a16:creationId xmlns:a16="http://schemas.microsoft.com/office/drawing/2014/main" id="{FFD9F71E-ACAB-4435-8558-5C891704E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5" name="Freeform 9">
              <a:extLst>
                <a:ext uri="{FF2B5EF4-FFF2-40B4-BE49-F238E27FC236}">
                  <a16:creationId xmlns:a16="http://schemas.microsoft.com/office/drawing/2014/main" id="{D8F3C4EF-CAB3-477F-9BE6-7AE0EE0861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6" name="Freeform 11">
              <a:extLst>
                <a:ext uri="{FF2B5EF4-FFF2-40B4-BE49-F238E27FC236}">
                  <a16:creationId xmlns:a16="http://schemas.microsoft.com/office/drawing/2014/main" id="{99F3B109-2DD1-4023-AB8C-C4CFFBC1EE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7" name="Freeform 12">
              <a:extLst>
                <a:ext uri="{FF2B5EF4-FFF2-40B4-BE49-F238E27FC236}">
                  <a16:creationId xmlns:a16="http://schemas.microsoft.com/office/drawing/2014/main" id="{AEE61596-3CEF-4CF6-A4FA-2262654387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8" name="Freeform 13">
              <a:extLst>
                <a:ext uri="{FF2B5EF4-FFF2-40B4-BE49-F238E27FC236}">
                  <a16:creationId xmlns:a16="http://schemas.microsoft.com/office/drawing/2014/main" id="{ACA5CDA1-D484-482B-924A-C21EFFB26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9" name="Freeform 14">
              <a:extLst>
                <a:ext uri="{FF2B5EF4-FFF2-40B4-BE49-F238E27FC236}">
                  <a16:creationId xmlns:a16="http://schemas.microsoft.com/office/drawing/2014/main" id="{8BAD048C-9E22-4DAB-BB3C-8978DFC799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0" name="Freeform 16">
              <a:extLst>
                <a:ext uri="{FF2B5EF4-FFF2-40B4-BE49-F238E27FC236}">
                  <a16:creationId xmlns:a16="http://schemas.microsoft.com/office/drawing/2014/main" id="{1A2637B3-8C74-4B55-872D-CFE1F1929A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1" name="Freeform 17">
              <a:extLst>
                <a:ext uri="{FF2B5EF4-FFF2-40B4-BE49-F238E27FC236}">
                  <a16:creationId xmlns:a16="http://schemas.microsoft.com/office/drawing/2014/main" id="{C73B0390-BD3E-4AFB-ADF3-676ECF8900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2" name="Freeform 21">
              <a:extLst>
                <a:ext uri="{FF2B5EF4-FFF2-40B4-BE49-F238E27FC236}">
                  <a16:creationId xmlns:a16="http://schemas.microsoft.com/office/drawing/2014/main" id="{35236E6F-9C25-49CE-9078-306D3A5FA0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3" name="Freeform 25">
              <a:extLst>
                <a:ext uri="{FF2B5EF4-FFF2-40B4-BE49-F238E27FC236}">
                  <a16:creationId xmlns:a16="http://schemas.microsoft.com/office/drawing/2014/main" id="{46D4BFF5-1B3A-44D0-9720-143617E00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4" name="Freeform 29">
              <a:extLst>
                <a:ext uri="{FF2B5EF4-FFF2-40B4-BE49-F238E27FC236}">
                  <a16:creationId xmlns:a16="http://schemas.microsoft.com/office/drawing/2014/main" id="{77FD726E-2EB9-4305-BEE5-7C48D51C9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5" name="Freeform 31">
              <a:extLst>
                <a:ext uri="{FF2B5EF4-FFF2-40B4-BE49-F238E27FC236}">
                  <a16:creationId xmlns:a16="http://schemas.microsoft.com/office/drawing/2014/main" id="{25E6083A-3C52-4763-92A2-1B88843EF3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6" name="Freeform 32">
              <a:extLst>
                <a:ext uri="{FF2B5EF4-FFF2-40B4-BE49-F238E27FC236}">
                  <a16:creationId xmlns:a16="http://schemas.microsoft.com/office/drawing/2014/main" id="{CA90BF22-94F7-4D52-8725-FDCE69CE6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7" name="Freeform 33">
              <a:extLst>
                <a:ext uri="{FF2B5EF4-FFF2-40B4-BE49-F238E27FC236}">
                  <a16:creationId xmlns:a16="http://schemas.microsoft.com/office/drawing/2014/main" id="{998A2F47-3F4E-4065-86CF-B49B258FF1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8" name="Freeform 34">
              <a:extLst>
                <a:ext uri="{FF2B5EF4-FFF2-40B4-BE49-F238E27FC236}">
                  <a16:creationId xmlns:a16="http://schemas.microsoft.com/office/drawing/2014/main" id="{65AF8C00-7E07-4E42-A41A-08417BB0E5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9" name="Freeform 35">
              <a:extLst>
                <a:ext uri="{FF2B5EF4-FFF2-40B4-BE49-F238E27FC236}">
                  <a16:creationId xmlns:a16="http://schemas.microsoft.com/office/drawing/2014/main" id="{E0C04B54-4EF5-4B04-A708-8339062DA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0" name="Freeform 36">
              <a:extLst>
                <a:ext uri="{FF2B5EF4-FFF2-40B4-BE49-F238E27FC236}">
                  <a16:creationId xmlns:a16="http://schemas.microsoft.com/office/drawing/2014/main" id="{C16D1625-1345-49A9-9FAE-3600E0D116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1" name="Freeform 37">
              <a:extLst>
                <a:ext uri="{FF2B5EF4-FFF2-40B4-BE49-F238E27FC236}">
                  <a16:creationId xmlns:a16="http://schemas.microsoft.com/office/drawing/2014/main" id="{B8817E5F-6964-4B89-9CD1-CD4621B6EC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2" name="Freeform 38">
              <a:extLst>
                <a:ext uri="{FF2B5EF4-FFF2-40B4-BE49-F238E27FC236}">
                  <a16:creationId xmlns:a16="http://schemas.microsoft.com/office/drawing/2014/main" id="{952E3586-DC86-4B27-AAC4-D005819D2C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3" name="Freeform 39">
              <a:extLst>
                <a:ext uri="{FF2B5EF4-FFF2-40B4-BE49-F238E27FC236}">
                  <a16:creationId xmlns:a16="http://schemas.microsoft.com/office/drawing/2014/main" id="{22CB13D9-EA0B-45B8-8E8F-3AABBE9D79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4" name="Freeform 40">
              <a:extLst>
                <a:ext uri="{FF2B5EF4-FFF2-40B4-BE49-F238E27FC236}">
                  <a16:creationId xmlns:a16="http://schemas.microsoft.com/office/drawing/2014/main" id="{3755BB78-63DB-4A8C-A113-795862B37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5" name="Freeform 41">
              <a:extLst>
                <a:ext uri="{FF2B5EF4-FFF2-40B4-BE49-F238E27FC236}">
                  <a16:creationId xmlns:a16="http://schemas.microsoft.com/office/drawing/2014/main" id="{68D97FB6-919C-4D25-A4CE-65C0BB8B4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6" name="Freeform 42">
              <a:extLst>
                <a:ext uri="{FF2B5EF4-FFF2-40B4-BE49-F238E27FC236}">
                  <a16:creationId xmlns:a16="http://schemas.microsoft.com/office/drawing/2014/main" id="{B7FB8601-BFD8-42A2-BFC8-826DA5679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7" name="Freeform 44">
              <a:extLst>
                <a:ext uri="{FF2B5EF4-FFF2-40B4-BE49-F238E27FC236}">
                  <a16:creationId xmlns:a16="http://schemas.microsoft.com/office/drawing/2014/main" id="{E66A3773-870D-43D8-97C8-9210A0288C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8" name="Freeform 45">
              <a:extLst>
                <a:ext uri="{FF2B5EF4-FFF2-40B4-BE49-F238E27FC236}">
                  <a16:creationId xmlns:a16="http://schemas.microsoft.com/office/drawing/2014/main" id="{08736EF7-6BB0-4CA8-B063-CD217FF9BF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9" name="Freeform 46">
              <a:extLst>
                <a:ext uri="{FF2B5EF4-FFF2-40B4-BE49-F238E27FC236}">
                  <a16:creationId xmlns:a16="http://schemas.microsoft.com/office/drawing/2014/main" id="{57EBF709-9E0F-48A1-BCDD-F3C74F1D49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0" name="Freeform 47">
              <a:extLst>
                <a:ext uri="{FF2B5EF4-FFF2-40B4-BE49-F238E27FC236}">
                  <a16:creationId xmlns:a16="http://schemas.microsoft.com/office/drawing/2014/main" id="{251EC588-C357-470F-A194-F4A0C32B7F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1" name="Freeform 48">
              <a:extLst>
                <a:ext uri="{FF2B5EF4-FFF2-40B4-BE49-F238E27FC236}">
                  <a16:creationId xmlns:a16="http://schemas.microsoft.com/office/drawing/2014/main" id="{02592C96-1066-4F6E-9353-4FF1D5ED98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2" name="Freeform 49">
              <a:extLst>
                <a:ext uri="{FF2B5EF4-FFF2-40B4-BE49-F238E27FC236}">
                  <a16:creationId xmlns:a16="http://schemas.microsoft.com/office/drawing/2014/main" id="{B5016669-96C5-4574-B536-65060BCE97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3" name="Freeform 8">
              <a:extLst>
                <a:ext uri="{FF2B5EF4-FFF2-40B4-BE49-F238E27FC236}">
                  <a16:creationId xmlns:a16="http://schemas.microsoft.com/office/drawing/2014/main" id="{5C697245-37CA-4D12-9F8C-308595014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4" name="Freeform 106">
              <a:extLst>
                <a:ext uri="{FF2B5EF4-FFF2-40B4-BE49-F238E27FC236}">
                  <a16:creationId xmlns:a16="http://schemas.microsoft.com/office/drawing/2014/main" id="{3776B83C-39DC-4C02-B33B-848604D0A9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126" name="Rectangle 125">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Freeform 10">
            <a:extLst>
              <a:ext uri="{FF2B5EF4-FFF2-40B4-BE49-F238E27FC236}">
                <a16:creationId xmlns:a16="http://schemas.microsoft.com/office/drawing/2014/main" id="{2B94DB80-B7D1-4170-88A2-6E4EC5524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89217" y="11763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8">
            <a:extLst>
              <a:ext uri="{FF2B5EF4-FFF2-40B4-BE49-F238E27FC236}">
                <a16:creationId xmlns:a16="http://schemas.microsoft.com/office/drawing/2014/main" id="{22F566CA-D7F1-40DD-A2DC-740587F59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96561" y="37508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5">
            <a:extLst>
              <a:ext uri="{FF2B5EF4-FFF2-40B4-BE49-F238E27FC236}">
                <a16:creationId xmlns:a16="http://schemas.microsoft.com/office/drawing/2014/main" id="{2F8AE45B-8CBB-4DA9-8248-23615828CE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93147" y="63183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Rectangle 133">
            <a:extLst>
              <a:ext uri="{FF2B5EF4-FFF2-40B4-BE49-F238E27FC236}">
                <a16:creationId xmlns:a16="http://schemas.microsoft.com/office/drawing/2014/main" id="{25C1F4D8-9670-4B56-BD70-732561AD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3072"/>
            <a:ext cx="11315700" cy="50973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1CDD97-0F0E-4398-AB9E-824B25B863F9}"/>
              </a:ext>
            </a:extLst>
          </p:cNvPr>
          <p:cNvSpPr>
            <a:spLocks noGrp="1"/>
          </p:cNvSpPr>
          <p:nvPr>
            <p:ph type="title"/>
          </p:nvPr>
        </p:nvSpPr>
        <p:spPr>
          <a:xfrm>
            <a:off x="876300" y="1615012"/>
            <a:ext cx="4072948" cy="3707003"/>
          </a:xfrm>
        </p:spPr>
        <p:txBody>
          <a:bodyPr vert="horz" lIns="91440" tIns="45720" rIns="91440" bIns="45720" rtlCol="0" anchor="ctr">
            <a:normAutofit/>
          </a:bodyPr>
          <a:lstStyle/>
          <a:p>
            <a:r>
              <a:rPr lang="en-US" kern="1200">
                <a:solidFill>
                  <a:schemeClr val="tx2"/>
                </a:solidFill>
                <a:latin typeface="+mj-lt"/>
                <a:ea typeface="+mj-ea"/>
                <a:cs typeface="+mj-cs"/>
              </a:rPr>
              <a:t>What is the oldest university in Britain?</a:t>
            </a:r>
          </a:p>
          <a:p>
            <a:endParaRPr lang="en-US" kern="1200">
              <a:solidFill>
                <a:schemeClr val="tx2"/>
              </a:solidFill>
              <a:latin typeface="+mj-lt"/>
              <a:ea typeface="+mj-ea"/>
              <a:cs typeface="+mj-cs"/>
            </a:endParaRPr>
          </a:p>
        </p:txBody>
      </p:sp>
      <p:sp>
        <p:nvSpPr>
          <p:cNvPr id="136" name="Freeform 22">
            <a:extLst>
              <a:ext uri="{FF2B5EF4-FFF2-40B4-BE49-F238E27FC236}">
                <a16:creationId xmlns:a16="http://schemas.microsoft.com/office/drawing/2014/main" id="{C127F179-C992-4D40-B186-06818A77C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40581" y="108936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TextBox 2">
            <a:extLst>
              <a:ext uri="{FF2B5EF4-FFF2-40B4-BE49-F238E27FC236}">
                <a16:creationId xmlns:a16="http://schemas.microsoft.com/office/drawing/2014/main" id="{D20DC0F4-143A-4716-A69D-A66E658ECEED}"/>
              </a:ext>
            </a:extLst>
          </p:cNvPr>
          <p:cNvSpPr txBox="1"/>
          <p:nvPr/>
        </p:nvSpPr>
        <p:spPr>
          <a:xfrm>
            <a:off x="5184285" y="1068316"/>
            <a:ext cx="5864987" cy="42536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40000"/>
              </a:lnSpc>
              <a:spcAft>
                <a:spcPts val="600"/>
              </a:spcAft>
              <a:buClr>
                <a:schemeClr val="bg2">
                  <a:lumMod val="75000"/>
                </a:schemeClr>
              </a:buClr>
            </a:pPr>
            <a:r>
              <a:rPr lang="en-US" sz="1100">
                <a:solidFill>
                  <a:schemeClr val="tx2"/>
                </a:solidFill>
              </a:rPr>
              <a:t>The University of Oxford was the first university to be established in Britain. Dating from the 12th century, it is organized as a federation of colleges which are governed by their own teaching staff known as 'Fellows'. The oldest college, University College, was founded in 1249. Other notable colleges include All Souls, Christ Church, the college chapel of which is also Oxford Cathedral, and Lady Margaret Hall, which was the first women's college. </a:t>
            </a:r>
            <a:br>
              <a:rPr lang="en-US" sz="1100" dirty="0"/>
            </a:br>
            <a:r>
              <a:rPr lang="en-US" sz="1100">
                <a:solidFill>
                  <a:schemeClr val="tx2"/>
                </a:solidFill>
              </a:rPr>
              <a:t>Today Oxford University is made up of 39 separate colleges, of which one is for women students only, and the rest take All Souls College, Oxford both men and women. </a:t>
            </a:r>
            <a:br>
              <a:rPr lang="en-US" sz="1100" dirty="0"/>
            </a:br>
            <a:r>
              <a:rPr lang="en-US" sz="1100">
                <a:solidFill>
                  <a:schemeClr val="tx2"/>
                </a:solidFill>
              </a:rPr>
              <a:t>In 1209, scholars running away from riots in Oxford set up the first academic community in Cambridge. The University is also organized as a federation of colleges, the oldest, Peterhouse, dates from 1284. The largest college, Trinity, was founded by King Henry VIII in 1546.</a:t>
            </a:r>
            <a:br>
              <a:rPr lang="en-US" sz="1100" dirty="0"/>
            </a:br>
            <a:r>
              <a:rPr lang="en-US" sz="1100">
                <a:solidFill>
                  <a:schemeClr val="tx2"/>
                </a:solidFill>
              </a:rPr>
              <a:t> Scotland also boasts a number of long-established universities. By the end of the Middle Ages Scotland had four universities at Edinburgh. Glasgow, Aberdeen and St Andrew's. </a:t>
            </a:r>
            <a:br>
              <a:rPr lang="en-US" sz="1100" dirty="0">
                <a:solidFill>
                  <a:schemeClr val="tx2"/>
                </a:solidFill>
              </a:rPr>
            </a:br>
            <a:r>
              <a:rPr lang="en-US" sz="1100">
                <a:solidFill>
                  <a:schemeClr val="tx2"/>
                </a:solidFill>
              </a:rPr>
              <a:t>The University of Wales was founded in 1893. It consists of six colleges, the oldest one being the University of Wales, Lampeter, founded as St David's College in 1822. The Queen's University of Belfast was founded in 1845 as one of the three 'Queen's Colleges in Ireland'. It received its charter as a separate university in 1908.</a:t>
            </a:r>
          </a:p>
          <a:p>
            <a:pPr>
              <a:lnSpc>
                <a:spcPct val="140000"/>
              </a:lnSpc>
              <a:spcAft>
                <a:spcPts val="600"/>
              </a:spcAft>
              <a:buClr>
                <a:schemeClr val="bg2">
                  <a:lumMod val="75000"/>
                </a:schemeClr>
              </a:buClr>
            </a:pPr>
            <a:endParaRPr lang="en-US" sz="900">
              <a:solidFill>
                <a:schemeClr val="tx2"/>
              </a:solidFill>
            </a:endParaRPr>
          </a:p>
        </p:txBody>
      </p:sp>
      <p:sp>
        <p:nvSpPr>
          <p:cNvPr id="138" name="Freeform 19">
            <a:extLst>
              <a:ext uri="{FF2B5EF4-FFF2-40B4-BE49-F238E27FC236}">
                <a16:creationId xmlns:a16="http://schemas.microsoft.com/office/drawing/2014/main" id="{25703CD1-3965-43FB-8408-77151BBD2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86479" y="2061963"/>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20">
            <a:extLst>
              <a:ext uri="{FF2B5EF4-FFF2-40B4-BE49-F238E27FC236}">
                <a16:creationId xmlns:a16="http://schemas.microsoft.com/office/drawing/2014/main" id="{8236AF27-E29A-4BE1-835F-3E58632F5A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71242" y="2259521"/>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42" name="Group 141">
            <a:extLst>
              <a:ext uri="{FF2B5EF4-FFF2-40B4-BE49-F238E27FC236}">
                <a16:creationId xmlns:a16="http://schemas.microsoft.com/office/drawing/2014/main" id="{07E576E3-1896-4383-AFF8-4192A4D6E8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12125" y="46007"/>
            <a:ext cx="4152218" cy="6802515"/>
            <a:chOff x="7812125" y="-35029"/>
            <a:chExt cx="4152218" cy="6883552"/>
          </a:xfrm>
        </p:grpSpPr>
        <p:sp>
          <p:nvSpPr>
            <p:cNvPr id="143" name="Freeform 8">
              <a:extLst>
                <a:ext uri="{FF2B5EF4-FFF2-40B4-BE49-F238E27FC236}">
                  <a16:creationId xmlns:a16="http://schemas.microsoft.com/office/drawing/2014/main" id="{CFEBBA01-5D63-4547-B01C-06446F8EA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5128" y="67189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10">
              <a:extLst>
                <a:ext uri="{FF2B5EF4-FFF2-40B4-BE49-F238E27FC236}">
                  <a16:creationId xmlns:a16="http://schemas.microsoft.com/office/drawing/2014/main" id="{B151F0C2-EB37-4394-85D8-631C639D6E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4461" y="152662"/>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5">
              <a:extLst>
                <a:ext uri="{FF2B5EF4-FFF2-40B4-BE49-F238E27FC236}">
                  <a16:creationId xmlns:a16="http://schemas.microsoft.com/office/drawing/2014/main" id="{16BA0741-61D0-4B78-99A2-84727B154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85544" y="739526"/>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8">
              <a:extLst>
                <a:ext uri="{FF2B5EF4-FFF2-40B4-BE49-F238E27FC236}">
                  <a16:creationId xmlns:a16="http://schemas.microsoft.com/office/drawing/2014/main" id="{608BEE1D-8947-4860-92E2-DF5E72617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91805" y="410116"/>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52">
              <a:extLst>
                <a:ext uri="{FF2B5EF4-FFF2-40B4-BE49-F238E27FC236}">
                  <a16:creationId xmlns:a16="http://schemas.microsoft.com/office/drawing/2014/main" id="{23477C11-8260-4FBB-821B-620D7E4C7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73512" y="451020"/>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54">
              <a:extLst>
                <a:ext uri="{FF2B5EF4-FFF2-40B4-BE49-F238E27FC236}">
                  <a16:creationId xmlns:a16="http://schemas.microsoft.com/office/drawing/2014/main" id="{E1B67178-0C14-4601-BF94-91DCCCD9EC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50440" y="614648"/>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59">
              <a:extLst>
                <a:ext uri="{FF2B5EF4-FFF2-40B4-BE49-F238E27FC236}">
                  <a16:creationId xmlns:a16="http://schemas.microsoft.com/office/drawing/2014/main" id="{EDEB60C8-CA29-46D3-9AA7-9F7A1252D5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30052" y="25592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78">
              <a:extLst>
                <a:ext uri="{FF2B5EF4-FFF2-40B4-BE49-F238E27FC236}">
                  <a16:creationId xmlns:a16="http://schemas.microsoft.com/office/drawing/2014/main" id="{9E5C2B83-454B-4951-8B08-3D617778E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10818" y="721463"/>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79">
              <a:extLst>
                <a:ext uri="{FF2B5EF4-FFF2-40B4-BE49-F238E27FC236}">
                  <a16:creationId xmlns:a16="http://schemas.microsoft.com/office/drawing/2014/main" id="{AFAD21A0-BC8E-4635-AFFB-E87CD92C8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57583" y="742705"/>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84">
              <a:extLst>
                <a:ext uri="{FF2B5EF4-FFF2-40B4-BE49-F238E27FC236}">
                  <a16:creationId xmlns:a16="http://schemas.microsoft.com/office/drawing/2014/main" id="{4B01379C-61AE-4191-B726-E8A6D84B9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92308" y="516877"/>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86">
              <a:extLst>
                <a:ext uri="{FF2B5EF4-FFF2-40B4-BE49-F238E27FC236}">
                  <a16:creationId xmlns:a16="http://schemas.microsoft.com/office/drawing/2014/main" id="{38F67446-9956-4CD9-B003-A772F2158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902277" y="170868"/>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06">
              <a:extLst>
                <a:ext uri="{FF2B5EF4-FFF2-40B4-BE49-F238E27FC236}">
                  <a16:creationId xmlns:a16="http://schemas.microsoft.com/office/drawing/2014/main" id="{FBA47277-EA28-45EB-80A0-64DA80757D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37976" y="5894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10">
              <a:extLst>
                <a:ext uri="{FF2B5EF4-FFF2-40B4-BE49-F238E27FC236}">
                  <a16:creationId xmlns:a16="http://schemas.microsoft.com/office/drawing/2014/main" id="{F74A8421-8E72-4D0B-A55B-E4EC1DCAC5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15700" y="341651"/>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23">
              <a:extLst>
                <a:ext uri="{FF2B5EF4-FFF2-40B4-BE49-F238E27FC236}">
                  <a16:creationId xmlns:a16="http://schemas.microsoft.com/office/drawing/2014/main" id="{779CF57F-496E-4365-8D91-7326A2120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97412" y="21405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30">
              <a:extLst>
                <a:ext uri="{FF2B5EF4-FFF2-40B4-BE49-F238E27FC236}">
                  <a16:creationId xmlns:a16="http://schemas.microsoft.com/office/drawing/2014/main" id="{160F21FA-063A-4C1C-A5D4-60AD79CB2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70633" y="503303"/>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35">
              <a:extLst>
                <a:ext uri="{FF2B5EF4-FFF2-40B4-BE49-F238E27FC236}">
                  <a16:creationId xmlns:a16="http://schemas.microsoft.com/office/drawing/2014/main" id="{8FABF168-1906-4AE6-B3F5-15EEE8CAD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75569" y="709436"/>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25">
              <a:extLst>
                <a:ext uri="{FF2B5EF4-FFF2-40B4-BE49-F238E27FC236}">
                  <a16:creationId xmlns:a16="http://schemas.microsoft.com/office/drawing/2014/main" id="{72F9124E-1C2B-47FD-84F9-256BBABDF2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411214" y="6498682"/>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31">
              <a:extLst>
                <a:ext uri="{FF2B5EF4-FFF2-40B4-BE49-F238E27FC236}">
                  <a16:creationId xmlns:a16="http://schemas.microsoft.com/office/drawing/2014/main" id="{F8E5A5B8-608D-41E9-80D8-30354569FC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90137" y="6281545"/>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36">
              <a:extLst>
                <a:ext uri="{FF2B5EF4-FFF2-40B4-BE49-F238E27FC236}">
                  <a16:creationId xmlns:a16="http://schemas.microsoft.com/office/drawing/2014/main" id="{F359FC54-371A-45E1-BC00-CC4B391E9D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047123"/>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41">
              <a:extLst>
                <a:ext uri="{FF2B5EF4-FFF2-40B4-BE49-F238E27FC236}">
                  <a16:creationId xmlns:a16="http://schemas.microsoft.com/office/drawing/2014/main" id="{92CACDFB-D6E2-43E1-AD6A-8DEF07D6F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92949" y="62791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49">
              <a:extLst>
                <a:ext uri="{FF2B5EF4-FFF2-40B4-BE49-F238E27FC236}">
                  <a16:creationId xmlns:a16="http://schemas.microsoft.com/office/drawing/2014/main" id="{369D6F1B-277E-4BFA-802A-DBB2994A19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63831" y="650834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70">
              <a:extLst>
                <a:ext uri="{FF2B5EF4-FFF2-40B4-BE49-F238E27FC236}">
                  <a16:creationId xmlns:a16="http://schemas.microsoft.com/office/drawing/2014/main" id="{D5434E53-B08F-4ACA-91A1-72DD4A438C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4409" y="624712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85">
              <a:extLst>
                <a:ext uri="{FF2B5EF4-FFF2-40B4-BE49-F238E27FC236}">
                  <a16:creationId xmlns:a16="http://schemas.microsoft.com/office/drawing/2014/main" id="{31AA32B8-ECA1-4652-A7F6-C64A164836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77815" y="6435018"/>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87">
              <a:extLst>
                <a:ext uri="{FF2B5EF4-FFF2-40B4-BE49-F238E27FC236}">
                  <a16:creationId xmlns:a16="http://schemas.microsoft.com/office/drawing/2014/main" id="{D5A98D8E-922A-450B-BAC7-624373E87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865294" y="665805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17">
              <a:extLst>
                <a:ext uri="{FF2B5EF4-FFF2-40B4-BE49-F238E27FC236}">
                  <a16:creationId xmlns:a16="http://schemas.microsoft.com/office/drawing/2014/main" id="{1AAA8D66-0CB7-4E6F-A817-5DA6D1D9E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72050" y="597737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118">
              <a:extLst>
                <a:ext uri="{FF2B5EF4-FFF2-40B4-BE49-F238E27FC236}">
                  <a16:creationId xmlns:a16="http://schemas.microsoft.com/office/drawing/2014/main" id="{7B8A3B09-BC97-4F21-94E9-5C5952669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1466" y="6555059"/>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19">
              <a:extLst>
                <a:ext uri="{FF2B5EF4-FFF2-40B4-BE49-F238E27FC236}">
                  <a16:creationId xmlns:a16="http://schemas.microsoft.com/office/drawing/2014/main" id="{3E575223-DEC9-4512-ACB3-7EF79DFE8F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48140" y="628668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39">
              <a:extLst>
                <a:ext uri="{FF2B5EF4-FFF2-40B4-BE49-F238E27FC236}">
                  <a16:creationId xmlns:a16="http://schemas.microsoft.com/office/drawing/2014/main" id="{A2F60DB8-8105-41B6-A657-59AC8FAD41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3386" y="6545898"/>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44">
              <a:extLst>
                <a:ext uri="{FF2B5EF4-FFF2-40B4-BE49-F238E27FC236}">
                  <a16:creationId xmlns:a16="http://schemas.microsoft.com/office/drawing/2014/main" id="{8E5C413D-130F-40EF-986E-3803AA20D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296245" y="6087360"/>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45">
              <a:extLst>
                <a:ext uri="{FF2B5EF4-FFF2-40B4-BE49-F238E27FC236}">
                  <a16:creationId xmlns:a16="http://schemas.microsoft.com/office/drawing/2014/main" id="{AA0BCB10-8327-484F-A6E0-A2BBA90B1D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12555" y="629902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8">
              <a:extLst>
                <a:ext uri="{FF2B5EF4-FFF2-40B4-BE49-F238E27FC236}">
                  <a16:creationId xmlns:a16="http://schemas.microsoft.com/office/drawing/2014/main" id="{42BBD930-764C-4A48-9EFE-3D7BD59D26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339098" y="673513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8">
              <a:extLst>
                <a:ext uri="{FF2B5EF4-FFF2-40B4-BE49-F238E27FC236}">
                  <a16:creationId xmlns:a16="http://schemas.microsoft.com/office/drawing/2014/main" id="{81F2F622-5B4D-47DB-8E8E-C6C5090133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151280" y="3532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8">
              <a:extLst>
                <a:ext uri="{FF2B5EF4-FFF2-40B4-BE49-F238E27FC236}">
                  <a16:creationId xmlns:a16="http://schemas.microsoft.com/office/drawing/2014/main" id="{D11F209F-C153-40EF-9687-AC9B7EDC3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651457" y="9752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06">
              <a:extLst>
                <a:ext uri="{FF2B5EF4-FFF2-40B4-BE49-F238E27FC236}">
                  <a16:creationId xmlns:a16="http://schemas.microsoft.com/office/drawing/2014/main" id="{F2C892FE-0BCC-436C-A56C-75F22A532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430707" y="18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06">
              <a:extLst>
                <a:ext uri="{FF2B5EF4-FFF2-40B4-BE49-F238E27FC236}">
                  <a16:creationId xmlns:a16="http://schemas.microsoft.com/office/drawing/2014/main" id="{C04D8270-78E5-442F-A13E-8F36B46DA9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388303" y="6714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8">
              <a:extLst>
                <a:ext uri="{FF2B5EF4-FFF2-40B4-BE49-F238E27FC236}">
                  <a16:creationId xmlns:a16="http://schemas.microsoft.com/office/drawing/2014/main" id="{2364C396-D32B-4204-BE3D-7978AEC4A4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29013" y="669215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0">
              <a:extLst>
                <a:ext uri="{FF2B5EF4-FFF2-40B4-BE49-F238E27FC236}">
                  <a16:creationId xmlns:a16="http://schemas.microsoft.com/office/drawing/2014/main" id="{94890050-B99A-49B3-AA43-B907D7BC40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18346" y="125820"/>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5">
              <a:extLst>
                <a:ext uri="{FF2B5EF4-FFF2-40B4-BE49-F238E27FC236}">
                  <a16:creationId xmlns:a16="http://schemas.microsoft.com/office/drawing/2014/main" id="{4F10F360-2A8A-47C7-97F1-39C21A3E0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22276" y="640017"/>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18">
              <a:extLst>
                <a:ext uri="{FF2B5EF4-FFF2-40B4-BE49-F238E27FC236}">
                  <a16:creationId xmlns:a16="http://schemas.microsoft.com/office/drawing/2014/main" id="{B941FB0E-BF49-4CEF-8D20-36B788D3B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125690" y="383274"/>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52">
              <a:extLst>
                <a:ext uri="{FF2B5EF4-FFF2-40B4-BE49-F238E27FC236}">
                  <a16:creationId xmlns:a16="http://schemas.microsoft.com/office/drawing/2014/main" id="{162B6B81-4CA7-440F-8815-60920B9603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07397" y="42417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54">
              <a:extLst>
                <a:ext uri="{FF2B5EF4-FFF2-40B4-BE49-F238E27FC236}">
                  <a16:creationId xmlns:a16="http://schemas.microsoft.com/office/drawing/2014/main" id="{D5ECC74F-C23A-4D14-8843-30C85D26D1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82340" y="684468"/>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59">
              <a:extLst>
                <a:ext uri="{FF2B5EF4-FFF2-40B4-BE49-F238E27FC236}">
                  <a16:creationId xmlns:a16="http://schemas.microsoft.com/office/drawing/2014/main" id="{169EAE32-FA5D-417A-9E3D-ED5FC3A9C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63937" y="22908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78">
              <a:extLst>
                <a:ext uri="{FF2B5EF4-FFF2-40B4-BE49-F238E27FC236}">
                  <a16:creationId xmlns:a16="http://schemas.microsoft.com/office/drawing/2014/main" id="{81E3B909-6FF7-4890-B0F9-AF9949309C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44703" y="69462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84">
              <a:extLst>
                <a:ext uri="{FF2B5EF4-FFF2-40B4-BE49-F238E27FC236}">
                  <a16:creationId xmlns:a16="http://schemas.microsoft.com/office/drawing/2014/main" id="{8A143A49-AE2E-4E58-80F5-ED3669450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26193" y="49003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86">
              <a:extLst>
                <a:ext uri="{FF2B5EF4-FFF2-40B4-BE49-F238E27FC236}">
                  <a16:creationId xmlns:a16="http://schemas.microsoft.com/office/drawing/2014/main" id="{CABDA8BE-A80E-4A04-8F32-5125E97D0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36162" y="14402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106">
              <a:extLst>
                <a:ext uri="{FF2B5EF4-FFF2-40B4-BE49-F238E27FC236}">
                  <a16:creationId xmlns:a16="http://schemas.microsoft.com/office/drawing/2014/main" id="{F6679A4D-9FFD-4D03-9A13-3A08FDCE9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71861" y="5626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10">
              <a:extLst>
                <a:ext uri="{FF2B5EF4-FFF2-40B4-BE49-F238E27FC236}">
                  <a16:creationId xmlns:a16="http://schemas.microsoft.com/office/drawing/2014/main" id="{F8AE33DF-4319-45F4-A184-8C61154F1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49585" y="3148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123">
              <a:extLst>
                <a:ext uri="{FF2B5EF4-FFF2-40B4-BE49-F238E27FC236}">
                  <a16:creationId xmlns:a16="http://schemas.microsoft.com/office/drawing/2014/main" id="{203B12AA-A3BD-4B7B-B036-18BB772340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31297" y="187212"/>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130">
              <a:extLst>
                <a:ext uri="{FF2B5EF4-FFF2-40B4-BE49-F238E27FC236}">
                  <a16:creationId xmlns:a16="http://schemas.microsoft.com/office/drawing/2014/main" id="{8B3AB77A-1475-48E6-B794-BAFBE891FF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04518" y="476461"/>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135">
              <a:extLst>
                <a:ext uri="{FF2B5EF4-FFF2-40B4-BE49-F238E27FC236}">
                  <a16:creationId xmlns:a16="http://schemas.microsoft.com/office/drawing/2014/main" id="{799215C2-6C9A-474F-A5A4-C0B64A7F8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05326" y="74397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25">
              <a:extLst>
                <a:ext uri="{FF2B5EF4-FFF2-40B4-BE49-F238E27FC236}">
                  <a16:creationId xmlns:a16="http://schemas.microsoft.com/office/drawing/2014/main" id="{4CE3BA64-0E28-4234-BB1F-291B79709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45099" y="647184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31">
              <a:extLst>
                <a:ext uri="{FF2B5EF4-FFF2-40B4-BE49-F238E27FC236}">
                  <a16:creationId xmlns:a16="http://schemas.microsoft.com/office/drawing/2014/main" id="{67D91C73-C376-4277-9EFD-9FD0470AD2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4022" y="625470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41">
              <a:extLst>
                <a:ext uri="{FF2B5EF4-FFF2-40B4-BE49-F238E27FC236}">
                  <a16:creationId xmlns:a16="http://schemas.microsoft.com/office/drawing/2014/main" id="{3B663AEA-3170-47F1-999C-74A61A961D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811455" y="6124455"/>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49">
              <a:extLst>
                <a:ext uri="{FF2B5EF4-FFF2-40B4-BE49-F238E27FC236}">
                  <a16:creationId xmlns:a16="http://schemas.microsoft.com/office/drawing/2014/main" id="{D1A61960-42E0-4162-9516-2A7EC18F9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97716" y="648150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70">
              <a:extLst>
                <a:ext uri="{FF2B5EF4-FFF2-40B4-BE49-F238E27FC236}">
                  <a16:creationId xmlns:a16="http://schemas.microsoft.com/office/drawing/2014/main" id="{409D0999-B4C1-4806-8388-89F9DA6CB1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08294" y="622028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85">
              <a:extLst>
                <a:ext uri="{FF2B5EF4-FFF2-40B4-BE49-F238E27FC236}">
                  <a16:creationId xmlns:a16="http://schemas.microsoft.com/office/drawing/2014/main" id="{D281BE1A-6972-4D40-B89F-7D3B35E0A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511700" y="640817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87">
              <a:extLst>
                <a:ext uri="{FF2B5EF4-FFF2-40B4-BE49-F238E27FC236}">
                  <a16:creationId xmlns:a16="http://schemas.microsoft.com/office/drawing/2014/main" id="{101325E8-3735-4D9E-AD4A-940C5B14F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499179" y="663121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103">
              <a:extLst>
                <a:ext uri="{FF2B5EF4-FFF2-40B4-BE49-F238E27FC236}">
                  <a16:creationId xmlns:a16="http://schemas.microsoft.com/office/drawing/2014/main" id="{0B6F7609-A46F-495F-ACA3-C299FBDD27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34692" y="672666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117">
              <a:extLst>
                <a:ext uri="{FF2B5EF4-FFF2-40B4-BE49-F238E27FC236}">
                  <a16:creationId xmlns:a16="http://schemas.microsoft.com/office/drawing/2014/main" id="{A0A8F5DC-6AEA-4EE6-B393-417DA1EDA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935" y="595053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118">
              <a:extLst>
                <a:ext uri="{FF2B5EF4-FFF2-40B4-BE49-F238E27FC236}">
                  <a16:creationId xmlns:a16="http://schemas.microsoft.com/office/drawing/2014/main" id="{7EEFD3A9-D993-4A34-849E-2CC00645F7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95351" y="652821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119">
              <a:extLst>
                <a:ext uri="{FF2B5EF4-FFF2-40B4-BE49-F238E27FC236}">
                  <a16:creationId xmlns:a16="http://schemas.microsoft.com/office/drawing/2014/main" id="{5C65C06C-6AE3-4741-A0B0-AB4626AA8D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82025" y="621553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139">
              <a:extLst>
                <a:ext uri="{FF2B5EF4-FFF2-40B4-BE49-F238E27FC236}">
                  <a16:creationId xmlns:a16="http://schemas.microsoft.com/office/drawing/2014/main" id="{E1086A18-29F9-4452-B314-8C4159833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67271" y="653270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144">
              <a:extLst>
                <a:ext uri="{FF2B5EF4-FFF2-40B4-BE49-F238E27FC236}">
                  <a16:creationId xmlns:a16="http://schemas.microsoft.com/office/drawing/2014/main" id="{04F4D575-818F-4EDA-8D6F-4FB2DE674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30130" y="606051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145">
              <a:extLst>
                <a:ext uri="{FF2B5EF4-FFF2-40B4-BE49-F238E27FC236}">
                  <a16:creationId xmlns:a16="http://schemas.microsoft.com/office/drawing/2014/main" id="{0E161E48-85EB-4A49-BC06-364995C517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46440" y="627218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8">
              <a:extLst>
                <a:ext uri="{FF2B5EF4-FFF2-40B4-BE49-F238E27FC236}">
                  <a16:creationId xmlns:a16="http://schemas.microsoft.com/office/drawing/2014/main" id="{12412E23-0A88-4F9B-93D5-83AB1CBD47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972983" y="672193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8">
              <a:extLst>
                <a:ext uri="{FF2B5EF4-FFF2-40B4-BE49-F238E27FC236}">
                  <a16:creationId xmlns:a16="http://schemas.microsoft.com/office/drawing/2014/main" id="{35CA5C8C-D72C-482D-9453-B29DFEEE42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785165" y="848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8">
              <a:extLst>
                <a:ext uri="{FF2B5EF4-FFF2-40B4-BE49-F238E27FC236}">
                  <a16:creationId xmlns:a16="http://schemas.microsoft.com/office/drawing/2014/main" id="{9A71EDCD-24BC-4A17-9B64-DC1E2858A8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285342" y="7068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106">
              <a:extLst>
                <a:ext uri="{FF2B5EF4-FFF2-40B4-BE49-F238E27FC236}">
                  <a16:creationId xmlns:a16="http://schemas.microsoft.com/office/drawing/2014/main" id="{A50F6063-95E3-4BDF-B880-F33DCD1E2C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010400" y="45862"/>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106">
              <a:extLst>
                <a:ext uri="{FF2B5EF4-FFF2-40B4-BE49-F238E27FC236}">
                  <a16:creationId xmlns:a16="http://schemas.microsoft.com/office/drawing/2014/main" id="{E1FA8E71-2DDE-4E51-9875-B964A69346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022188" y="668767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10">
              <a:extLst>
                <a:ext uri="{FF2B5EF4-FFF2-40B4-BE49-F238E27FC236}">
                  <a16:creationId xmlns:a16="http://schemas.microsoft.com/office/drawing/2014/main" id="{199A2DF2-B31D-408E-8626-2C40CC0B2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87069" y="166477"/>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15">
              <a:extLst>
                <a:ext uri="{FF2B5EF4-FFF2-40B4-BE49-F238E27FC236}">
                  <a16:creationId xmlns:a16="http://schemas.microsoft.com/office/drawing/2014/main" id="{38277593-F182-4499-B80F-3E529D8D08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90999" y="680674"/>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18">
              <a:extLst>
                <a:ext uri="{FF2B5EF4-FFF2-40B4-BE49-F238E27FC236}">
                  <a16:creationId xmlns:a16="http://schemas.microsoft.com/office/drawing/2014/main" id="{C83EF657-5D67-4019-9E20-17CCD4C58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7794413" y="423931"/>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8">
              <a:extLst>
                <a:ext uri="{FF2B5EF4-FFF2-40B4-BE49-F238E27FC236}">
                  <a16:creationId xmlns:a16="http://schemas.microsoft.com/office/drawing/2014/main" id="{3B992048-CE4D-4C79-8265-F49ACF10D0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2192" y="668396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23">
              <a:extLst>
                <a:ext uri="{FF2B5EF4-FFF2-40B4-BE49-F238E27FC236}">
                  <a16:creationId xmlns:a16="http://schemas.microsoft.com/office/drawing/2014/main" id="{6B0E5B35-D3B7-4BEB-839F-D258E79A0F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268" y="87679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26">
              <a:extLst>
                <a:ext uri="{FF2B5EF4-FFF2-40B4-BE49-F238E27FC236}">
                  <a16:creationId xmlns:a16="http://schemas.microsoft.com/office/drawing/2014/main" id="{0A5309F9-3D88-4474-ABD7-B61C20EEA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1492" y="136050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27">
              <a:extLst>
                <a:ext uri="{FF2B5EF4-FFF2-40B4-BE49-F238E27FC236}">
                  <a16:creationId xmlns:a16="http://schemas.microsoft.com/office/drawing/2014/main" id="{C4D0EC36-D809-4017-A7B7-70EF53250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1968" y="179760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28">
              <a:extLst>
                <a:ext uri="{FF2B5EF4-FFF2-40B4-BE49-F238E27FC236}">
                  <a16:creationId xmlns:a16="http://schemas.microsoft.com/office/drawing/2014/main" id="{FBDEBED8-29DF-4480-8174-2215AF3ED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9052" y="157501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30">
              <a:extLst>
                <a:ext uri="{FF2B5EF4-FFF2-40B4-BE49-F238E27FC236}">
                  <a16:creationId xmlns:a16="http://schemas.microsoft.com/office/drawing/2014/main" id="{3444EF1F-615A-46FF-ABD9-F8C3E27AF1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4302" y="111811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43">
              <a:extLst>
                <a:ext uri="{FF2B5EF4-FFF2-40B4-BE49-F238E27FC236}">
                  <a16:creationId xmlns:a16="http://schemas.microsoft.com/office/drawing/2014/main" id="{47063C05-57F6-44CA-9FD0-6206D1A0C4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8294" y="82600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51">
              <a:extLst>
                <a:ext uri="{FF2B5EF4-FFF2-40B4-BE49-F238E27FC236}">
                  <a16:creationId xmlns:a16="http://schemas.microsoft.com/office/drawing/2014/main" id="{73C07EAB-D311-4701-AF3F-FB2F55FEC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1263" y="980422"/>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52">
              <a:extLst>
                <a:ext uri="{FF2B5EF4-FFF2-40B4-BE49-F238E27FC236}">
                  <a16:creationId xmlns:a16="http://schemas.microsoft.com/office/drawing/2014/main" id="{26072D6D-FE3B-47A4-8F9D-711D9F617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8268" y="415991"/>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53">
              <a:extLst>
                <a:ext uri="{FF2B5EF4-FFF2-40B4-BE49-F238E27FC236}">
                  <a16:creationId xmlns:a16="http://schemas.microsoft.com/office/drawing/2014/main" id="{0FAA55A3-30BC-408E-8D76-63F4A114E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9349" y="1219195"/>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54">
              <a:extLst>
                <a:ext uri="{FF2B5EF4-FFF2-40B4-BE49-F238E27FC236}">
                  <a16:creationId xmlns:a16="http://schemas.microsoft.com/office/drawing/2014/main" id="{94A75CDE-F5FD-4343-800E-D6683426D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5196" y="579619"/>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55">
              <a:extLst>
                <a:ext uri="{FF2B5EF4-FFF2-40B4-BE49-F238E27FC236}">
                  <a16:creationId xmlns:a16="http://schemas.microsoft.com/office/drawing/2014/main" id="{BDB3210B-EBD6-49C4-B615-F17B281B0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9209" y="1428796"/>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7" name="Freeform 56">
              <a:extLst>
                <a:ext uri="{FF2B5EF4-FFF2-40B4-BE49-F238E27FC236}">
                  <a16:creationId xmlns:a16="http://schemas.microsoft.com/office/drawing/2014/main" id="{D85BCAD4-3F0F-401D-8253-E514BE040D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8905" y="2258832"/>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57">
              <a:extLst>
                <a:ext uri="{FF2B5EF4-FFF2-40B4-BE49-F238E27FC236}">
                  <a16:creationId xmlns:a16="http://schemas.microsoft.com/office/drawing/2014/main" id="{176EC456-36D0-4751-86EE-E8E5D48EB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5358" y="163854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9" name="Freeform 59">
              <a:extLst>
                <a:ext uri="{FF2B5EF4-FFF2-40B4-BE49-F238E27FC236}">
                  <a16:creationId xmlns:a16="http://schemas.microsoft.com/office/drawing/2014/main" id="{E6CC98B0-1624-48FE-98C5-66620ECF7D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808" y="22089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0" name="Freeform 60">
              <a:extLst>
                <a:ext uri="{FF2B5EF4-FFF2-40B4-BE49-F238E27FC236}">
                  <a16:creationId xmlns:a16="http://schemas.microsoft.com/office/drawing/2014/main" id="{8D98D9B3-C3C3-42B4-A836-2FDAAF9F2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0039" y="1868335"/>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1" name="Freeform 61">
              <a:extLst>
                <a:ext uri="{FF2B5EF4-FFF2-40B4-BE49-F238E27FC236}">
                  <a16:creationId xmlns:a16="http://schemas.microsoft.com/office/drawing/2014/main" id="{A203AABB-A7B2-4544-88FB-2DB3A7CCC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6336" y="2102695"/>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2" name="Freeform 78">
              <a:extLst>
                <a:ext uri="{FF2B5EF4-FFF2-40B4-BE49-F238E27FC236}">
                  <a16:creationId xmlns:a16="http://schemas.microsoft.com/office/drawing/2014/main" id="{680D5D17-AC96-4E0F-ADB9-FCE1FF4CE7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73739" y="68643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Freeform 84">
              <a:extLst>
                <a:ext uri="{FF2B5EF4-FFF2-40B4-BE49-F238E27FC236}">
                  <a16:creationId xmlns:a16="http://schemas.microsoft.com/office/drawing/2014/main" id="{BF0C7978-F9E2-4005-9574-15B3FB5538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5229" y="48184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Freeform 86">
              <a:extLst>
                <a:ext uri="{FF2B5EF4-FFF2-40B4-BE49-F238E27FC236}">
                  <a16:creationId xmlns:a16="http://schemas.microsoft.com/office/drawing/2014/main" id="{9CC06248-C521-4E65-9620-07D06F8933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5198" y="13583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Freeform 106">
              <a:extLst>
                <a:ext uri="{FF2B5EF4-FFF2-40B4-BE49-F238E27FC236}">
                  <a16:creationId xmlns:a16="http://schemas.microsoft.com/office/drawing/2014/main" id="{705B6C10-6A43-4BBE-A52C-DC2DAECAF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0897" y="55445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Freeform 110">
              <a:extLst>
                <a:ext uri="{FF2B5EF4-FFF2-40B4-BE49-F238E27FC236}">
                  <a16:creationId xmlns:a16="http://schemas.microsoft.com/office/drawing/2014/main" id="{5BA4A0DD-7264-46BB-8644-3C50941C9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78621" y="30662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7" name="Freeform 112">
              <a:extLst>
                <a:ext uri="{FF2B5EF4-FFF2-40B4-BE49-F238E27FC236}">
                  <a16:creationId xmlns:a16="http://schemas.microsoft.com/office/drawing/2014/main" id="{B452AC30-E9F4-4529-BD6E-5ADCDA5339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88915" y="75716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8" name="Freeform 123">
              <a:extLst>
                <a:ext uri="{FF2B5EF4-FFF2-40B4-BE49-F238E27FC236}">
                  <a16:creationId xmlns:a16="http://schemas.microsoft.com/office/drawing/2014/main" id="{68EDA7F2-4EE5-4AEC-A504-CB08F6B9A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60333" y="179025"/>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9" name="Freeform 130">
              <a:extLst>
                <a:ext uri="{FF2B5EF4-FFF2-40B4-BE49-F238E27FC236}">
                  <a16:creationId xmlns:a16="http://schemas.microsoft.com/office/drawing/2014/main" id="{5E189D22-8F54-46F8-9611-4F1FCC31B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3554" y="468274"/>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0" name="Freeform 135">
              <a:extLst>
                <a:ext uri="{FF2B5EF4-FFF2-40B4-BE49-F238E27FC236}">
                  <a16:creationId xmlns:a16="http://schemas.microsoft.com/office/drawing/2014/main" id="{B761794A-7FCE-4DAA-B710-803CA99FAA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35160" y="68845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1" name="Freeform 5">
              <a:extLst>
                <a:ext uri="{FF2B5EF4-FFF2-40B4-BE49-F238E27FC236}">
                  <a16:creationId xmlns:a16="http://schemas.microsoft.com/office/drawing/2014/main" id="{20995D3A-FC68-4B79-9632-2BB10ECA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7127" y="2790354"/>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2" name="Freeform 6">
              <a:extLst>
                <a:ext uri="{FF2B5EF4-FFF2-40B4-BE49-F238E27FC236}">
                  <a16:creationId xmlns:a16="http://schemas.microsoft.com/office/drawing/2014/main" id="{49C159BB-7257-4A09-8C12-6AF61D711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8654" y="5074748"/>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3" name="Freeform 7">
              <a:extLst>
                <a:ext uri="{FF2B5EF4-FFF2-40B4-BE49-F238E27FC236}">
                  <a16:creationId xmlns:a16="http://schemas.microsoft.com/office/drawing/2014/main" id="{F5CD4467-A569-43CF-86A0-79473F580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7084" y="2504041"/>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4" name="Freeform 8">
              <a:extLst>
                <a:ext uri="{FF2B5EF4-FFF2-40B4-BE49-F238E27FC236}">
                  <a16:creationId xmlns:a16="http://schemas.microsoft.com/office/drawing/2014/main" id="{E4FC1A14-AE5B-4899-95DD-9C56237DA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5532" y="477570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5" name="Freeform 9">
              <a:extLst>
                <a:ext uri="{FF2B5EF4-FFF2-40B4-BE49-F238E27FC236}">
                  <a16:creationId xmlns:a16="http://schemas.microsoft.com/office/drawing/2014/main" id="{EC77E2DE-CC58-4107-A404-885D2613A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3670" y="449523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6" name="Freeform 11">
              <a:extLst>
                <a:ext uri="{FF2B5EF4-FFF2-40B4-BE49-F238E27FC236}">
                  <a16:creationId xmlns:a16="http://schemas.microsoft.com/office/drawing/2014/main" id="{0E497A22-C9CB-4ADE-AE43-9E6768B22B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4031" y="423399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7" name="Freeform 12">
              <a:extLst>
                <a:ext uri="{FF2B5EF4-FFF2-40B4-BE49-F238E27FC236}">
                  <a16:creationId xmlns:a16="http://schemas.microsoft.com/office/drawing/2014/main" id="{64056CC8-26C8-4739-B9F7-0F23B778AB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5807" y="373151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8" name="Freeform 13">
              <a:extLst>
                <a:ext uri="{FF2B5EF4-FFF2-40B4-BE49-F238E27FC236}">
                  <a16:creationId xmlns:a16="http://schemas.microsoft.com/office/drawing/2014/main" id="{CABABB06-E976-4F92-836D-60FC8F8D1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0272" y="3135487"/>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9" name="Freeform 14">
              <a:extLst>
                <a:ext uri="{FF2B5EF4-FFF2-40B4-BE49-F238E27FC236}">
                  <a16:creationId xmlns:a16="http://schemas.microsoft.com/office/drawing/2014/main" id="{FD9DF2A8-9AFC-48B4-BF3A-14B73A84FB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0912" y="337541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0" name="Freeform 16">
              <a:extLst>
                <a:ext uri="{FF2B5EF4-FFF2-40B4-BE49-F238E27FC236}">
                  <a16:creationId xmlns:a16="http://schemas.microsoft.com/office/drawing/2014/main" id="{C8825D2E-6C88-42BD-9C25-F3B9B332E1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4647" y="397454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1" name="Freeform 17">
              <a:extLst>
                <a:ext uri="{FF2B5EF4-FFF2-40B4-BE49-F238E27FC236}">
                  <a16:creationId xmlns:a16="http://schemas.microsoft.com/office/drawing/2014/main" id="{DE603ADB-B4D2-4A70-B88F-260F1D318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9626" y="538723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2" name="Freeform 21">
              <a:extLst>
                <a:ext uri="{FF2B5EF4-FFF2-40B4-BE49-F238E27FC236}">
                  <a16:creationId xmlns:a16="http://schemas.microsoft.com/office/drawing/2014/main" id="{C2878743-161E-4A64-8B65-B4FCBF7B1B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7617" y="569839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3" name="Freeform 29">
              <a:extLst>
                <a:ext uri="{FF2B5EF4-FFF2-40B4-BE49-F238E27FC236}">
                  <a16:creationId xmlns:a16="http://schemas.microsoft.com/office/drawing/2014/main" id="{0C654FE1-36CF-4690-9309-DABBF02F3B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8500" y="593709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4" name="Freeform 31">
              <a:extLst>
                <a:ext uri="{FF2B5EF4-FFF2-40B4-BE49-F238E27FC236}">
                  <a16:creationId xmlns:a16="http://schemas.microsoft.com/office/drawing/2014/main" id="{7D6AB6E9-0118-49A0-8EBF-B42E9F738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4887" y="629616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5" name="Freeform 32">
              <a:extLst>
                <a:ext uri="{FF2B5EF4-FFF2-40B4-BE49-F238E27FC236}">
                  <a16:creationId xmlns:a16="http://schemas.microsoft.com/office/drawing/2014/main" id="{69778DD7-B38B-4E4F-8202-45BA1DC3B4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8381" y="326157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6" name="Freeform 33">
              <a:extLst>
                <a:ext uri="{FF2B5EF4-FFF2-40B4-BE49-F238E27FC236}">
                  <a16:creationId xmlns:a16="http://schemas.microsoft.com/office/drawing/2014/main" id="{BD9887A7-6930-4D93-9DFD-01CA3CFB84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8294" y="4352882"/>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7" name="Freeform 34">
              <a:extLst>
                <a:ext uri="{FF2B5EF4-FFF2-40B4-BE49-F238E27FC236}">
                  <a16:creationId xmlns:a16="http://schemas.microsoft.com/office/drawing/2014/main" id="{4052AE48-583B-48C9-A247-060CA2896F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2224" y="5350205"/>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8" name="Freeform 35">
              <a:extLst>
                <a:ext uri="{FF2B5EF4-FFF2-40B4-BE49-F238E27FC236}">
                  <a16:creationId xmlns:a16="http://schemas.microsoft.com/office/drawing/2014/main" id="{9FD5A422-7830-4B7A-A2ED-CA92A12C93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7876" y="456110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9" name="Freeform 36">
              <a:extLst>
                <a:ext uri="{FF2B5EF4-FFF2-40B4-BE49-F238E27FC236}">
                  <a16:creationId xmlns:a16="http://schemas.microsoft.com/office/drawing/2014/main" id="{F9916F67-3F6A-4C0C-A067-87AF502B9B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013" y="6012094"/>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0" name="Freeform 37">
              <a:extLst>
                <a:ext uri="{FF2B5EF4-FFF2-40B4-BE49-F238E27FC236}">
                  <a16:creationId xmlns:a16="http://schemas.microsoft.com/office/drawing/2014/main" id="{F0CE1BEA-482A-497E-B5E5-8285D2A281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1779" y="3025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1" name="Freeform 38">
              <a:extLst>
                <a:ext uri="{FF2B5EF4-FFF2-40B4-BE49-F238E27FC236}">
                  <a16:creationId xmlns:a16="http://schemas.microsoft.com/office/drawing/2014/main" id="{183BC246-BF63-4530-91A0-7BC015C6FC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9448" y="4865727"/>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2" name="Freeform 39">
              <a:extLst>
                <a:ext uri="{FF2B5EF4-FFF2-40B4-BE49-F238E27FC236}">
                  <a16:creationId xmlns:a16="http://schemas.microsoft.com/office/drawing/2014/main" id="{9377B4B9-6ED2-4872-9CFB-829BA2BEB4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1556" y="5106848"/>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3" name="Freeform 40">
              <a:extLst>
                <a:ext uri="{FF2B5EF4-FFF2-40B4-BE49-F238E27FC236}">
                  <a16:creationId xmlns:a16="http://schemas.microsoft.com/office/drawing/2014/main" id="{0247E12E-39D9-4F0A-9185-30B9196F1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6520" y="2563549"/>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4" name="Freeform 41">
              <a:extLst>
                <a:ext uri="{FF2B5EF4-FFF2-40B4-BE49-F238E27FC236}">
                  <a16:creationId xmlns:a16="http://schemas.microsoft.com/office/drawing/2014/main" id="{BFEB6B5F-CFDA-4E9B-9679-E2FE14DCCD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013" y="6244102"/>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5" name="Freeform 42">
              <a:extLst>
                <a:ext uri="{FF2B5EF4-FFF2-40B4-BE49-F238E27FC236}">
                  <a16:creationId xmlns:a16="http://schemas.microsoft.com/office/drawing/2014/main" id="{C7748D9D-4952-4BDA-A2D2-79CCCEBF3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8181" y="5562118"/>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44">
              <a:extLst>
                <a:ext uri="{FF2B5EF4-FFF2-40B4-BE49-F238E27FC236}">
                  <a16:creationId xmlns:a16="http://schemas.microsoft.com/office/drawing/2014/main" id="{EEB14017-87F5-46EA-991E-69B78C60FD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971" y="404624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45">
              <a:extLst>
                <a:ext uri="{FF2B5EF4-FFF2-40B4-BE49-F238E27FC236}">
                  <a16:creationId xmlns:a16="http://schemas.microsoft.com/office/drawing/2014/main" id="{0289F161-F1B2-45F1-9E6E-79B9FB2CD8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9820" y="580207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8" name="Freeform 46">
              <a:extLst>
                <a:ext uri="{FF2B5EF4-FFF2-40B4-BE49-F238E27FC236}">
                  <a16:creationId xmlns:a16="http://schemas.microsoft.com/office/drawing/2014/main" id="{22AEAE03-AEFB-44B9-84C4-4108C54D95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8879" y="2796168"/>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9" name="Freeform 47">
              <a:extLst>
                <a:ext uri="{FF2B5EF4-FFF2-40B4-BE49-F238E27FC236}">
                  <a16:creationId xmlns:a16="http://schemas.microsoft.com/office/drawing/2014/main" id="{AC29BBAF-F380-49E2-A981-6892986B8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7024" y="3815119"/>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0" name="Freeform 48">
              <a:extLst>
                <a:ext uri="{FF2B5EF4-FFF2-40B4-BE49-F238E27FC236}">
                  <a16:creationId xmlns:a16="http://schemas.microsoft.com/office/drawing/2014/main" id="{AA66B5C6-6339-49B7-B4DD-55A23AE24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2281" y="35816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1" name="Freeform 49">
              <a:extLst>
                <a:ext uri="{FF2B5EF4-FFF2-40B4-BE49-F238E27FC236}">
                  <a16:creationId xmlns:a16="http://schemas.microsoft.com/office/drawing/2014/main" id="{914C6C7D-5E58-4233-8DDA-A30F9CCCDB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895" y="6473317"/>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2" name="Freeform 70">
              <a:extLst>
                <a:ext uri="{FF2B5EF4-FFF2-40B4-BE49-F238E27FC236}">
                  <a16:creationId xmlns:a16="http://schemas.microsoft.com/office/drawing/2014/main" id="{F714D64F-6362-4339-A494-157C35F1B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7330" y="621209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3" name="Freeform 85">
              <a:extLst>
                <a:ext uri="{FF2B5EF4-FFF2-40B4-BE49-F238E27FC236}">
                  <a16:creationId xmlns:a16="http://schemas.microsoft.com/office/drawing/2014/main" id="{291AFE89-581C-4100-9E75-FBFE3B3CAA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40736" y="6399989"/>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4" name="Freeform 87">
              <a:extLst>
                <a:ext uri="{FF2B5EF4-FFF2-40B4-BE49-F238E27FC236}">
                  <a16:creationId xmlns:a16="http://schemas.microsoft.com/office/drawing/2014/main" id="{AD4A100C-BD8A-47B9-98DF-A89593D4B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8215" y="6623023"/>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5" name="Freeform 103">
              <a:extLst>
                <a:ext uri="{FF2B5EF4-FFF2-40B4-BE49-F238E27FC236}">
                  <a16:creationId xmlns:a16="http://schemas.microsoft.com/office/drawing/2014/main" id="{67CF13AE-D393-4F1F-A0D4-CB4EF09D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4939" y="60399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6" name="Freeform 117">
              <a:extLst>
                <a:ext uri="{FF2B5EF4-FFF2-40B4-BE49-F238E27FC236}">
                  <a16:creationId xmlns:a16="http://schemas.microsoft.com/office/drawing/2014/main" id="{1C40F757-52FD-4397-8D3B-BAAE3CAA85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4971" y="594234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7" name="Freeform 118">
              <a:extLst>
                <a:ext uri="{FF2B5EF4-FFF2-40B4-BE49-F238E27FC236}">
                  <a16:creationId xmlns:a16="http://schemas.microsoft.com/office/drawing/2014/main" id="{AFB44554-A46E-4ABF-985F-9F1373F4F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4271" y="66154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8" name="Freeform 119">
              <a:extLst>
                <a:ext uri="{FF2B5EF4-FFF2-40B4-BE49-F238E27FC236}">
                  <a16:creationId xmlns:a16="http://schemas.microsoft.com/office/drawing/2014/main" id="{9D73DFC7-DA1B-4BB7-BEED-58964E7C4C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11378" y="635682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9" name="Freeform 139">
              <a:extLst>
                <a:ext uri="{FF2B5EF4-FFF2-40B4-BE49-F238E27FC236}">
                  <a16:creationId xmlns:a16="http://schemas.microsoft.com/office/drawing/2014/main" id="{7A79C604-3A80-4307-8135-1E598DE8D6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96307" y="6524517"/>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0" name="Freeform 144">
              <a:extLst>
                <a:ext uri="{FF2B5EF4-FFF2-40B4-BE49-F238E27FC236}">
                  <a16:creationId xmlns:a16="http://schemas.microsoft.com/office/drawing/2014/main" id="{4BA84D6B-68D3-4CB8-B469-DE762E2A8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59166" y="6052331"/>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1" name="Freeform 145">
              <a:extLst>
                <a:ext uri="{FF2B5EF4-FFF2-40B4-BE49-F238E27FC236}">
                  <a16:creationId xmlns:a16="http://schemas.microsoft.com/office/drawing/2014/main" id="{7E545DE1-7FB2-4352-B269-221E9F9B03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75476" y="626399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2" name="Freeform 8">
              <a:extLst>
                <a:ext uri="{FF2B5EF4-FFF2-40B4-BE49-F238E27FC236}">
                  <a16:creationId xmlns:a16="http://schemas.microsoft.com/office/drawing/2014/main" id="{0C828C7E-B8E1-49AA-B347-6718A2E594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02019" y="671375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3" name="Freeform 8">
              <a:extLst>
                <a:ext uri="{FF2B5EF4-FFF2-40B4-BE49-F238E27FC236}">
                  <a16:creationId xmlns:a16="http://schemas.microsoft.com/office/drawing/2014/main" id="{C9F0AA56-EBC6-4DFF-B579-0C273C4EC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6036" y="29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4" name="Freeform 8">
              <a:extLst>
                <a:ext uri="{FF2B5EF4-FFF2-40B4-BE49-F238E27FC236}">
                  <a16:creationId xmlns:a16="http://schemas.microsoft.com/office/drawing/2014/main" id="{525179BD-87FA-498D-B2FA-1D9E181B49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4378" y="6250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5" name="Freeform 106">
              <a:extLst>
                <a:ext uri="{FF2B5EF4-FFF2-40B4-BE49-F238E27FC236}">
                  <a16:creationId xmlns:a16="http://schemas.microsoft.com/office/drawing/2014/main" id="{E2B5DFEF-C92E-4975-982C-D4504C5464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793628" y="-1623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6" name="Freeform 106">
              <a:extLst>
                <a:ext uri="{FF2B5EF4-FFF2-40B4-BE49-F238E27FC236}">
                  <a16:creationId xmlns:a16="http://schemas.microsoft.com/office/drawing/2014/main" id="{5D39FC93-96CA-4E79-A082-390E743AB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6962" y="673212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7" name="Freeform 49">
              <a:extLst>
                <a:ext uri="{FF2B5EF4-FFF2-40B4-BE49-F238E27FC236}">
                  <a16:creationId xmlns:a16="http://schemas.microsoft.com/office/drawing/2014/main" id="{59433BE7-B138-4615-8446-988E3A0D0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9564941" y="6041460"/>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8" name="Freeform 85">
              <a:extLst>
                <a:ext uri="{FF2B5EF4-FFF2-40B4-BE49-F238E27FC236}">
                  <a16:creationId xmlns:a16="http://schemas.microsoft.com/office/drawing/2014/main" id="{F57507B9-AAE3-428E-BFF3-3FDB15C379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197122" y="6010850"/>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9" name="Freeform 85">
              <a:extLst>
                <a:ext uri="{FF2B5EF4-FFF2-40B4-BE49-F238E27FC236}">
                  <a16:creationId xmlns:a16="http://schemas.microsoft.com/office/drawing/2014/main" id="{B059686E-1D2A-4E16-8241-4E4673F4F7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8305754" y="813699"/>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840544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Freeform: Shape 8">
            <a:extLst>
              <a:ext uri="{FF2B5EF4-FFF2-40B4-BE49-F238E27FC236}">
                <a16:creationId xmlns:a16="http://schemas.microsoft.com/office/drawing/2014/main" id="{D9C4A1E0-B30B-4F81-873C-F77710333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5498" y="0"/>
            <a:ext cx="4901184" cy="4032504"/>
          </a:xfrm>
          <a:custGeom>
            <a:avLst/>
            <a:gdLst>
              <a:gd name="connsiteX0" fmla="*/ 0 w 4901184"/>
              <a:gd name="connsiteY0" fmla="*/ 0 h 4032504"/>
              <a:gd name="connsiteX1" fmla="*/ 4901184 w 4901184"/>
              <a:gd name="connsiteY1" fmla="*/ 0 h 4032504"/>
              <a:gd name="connsiteX2" fmla="*/ 4901184 w 4901184"/>
              <a:gd name="connsiteY2" fmla="*/ 3813911 h 4032504"/>
              <a:gd name="connsiteX3" fmla="*/ 4682591 w 4901184"/>
              <a:gd name="connsiteY3" fmla="*/ 4032504 h 4032504"/>
              <a:gd name="connsiteX4" fmla="*/ 218593 w 4901184"/>
              <a:gd name="connsiteY4" fmla="*/ 4032504 h 4032504"/>
              <a:gd name="connsiteX5" fmla="*/ 0 w 4901184"/>
              <a:gd name="connsiteY5" fmla="*/ 3813911 h 403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4032504">
                <a:moveTo>
                  <a:pt x="0" y="0"/>
                </a:moveTo>
                <a:lnTo>
                  <a:pt x="4901184" y="0"/>
                </a:lnTo>
                <a:lnTo>
                  <a:pt x="4901184" y="3813911"/>
                </a:lnTo>
                <a:cubicBezTo>
                  <a:pt x="4901184" y="3934637"/>
                  <a:pt x="4803317" y="4032504"/>
                  <a:pt x="4682591" y="4032504"/>
                </a:cubicBezTo>
                <a:lnTo>
                  <a:pt x="218593" y="4032504"/>
                </a:lnTo>
                <a:cubicBezTo>
                  <a:pt x="97867" y="4032504"/>
                  <a:pt x="0" y="3934637"/>
                  <a:pt x="0" y="381391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7" name="Freeform: Shape 10">
            <a:extLst>
              <a:ext uri="{FF2B5EF4-FFF2-40B4-BE49-F238E27FC236}">
                <a16:creationId xmlns:a16="http://schemas.microsoft.com/office/drawing/2014/main" id="{2884BC28-8C65-4886-B01A-667342EB70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090" y="-3"/>
            <a:ext cx="4572000" cy="3867912"/>
          </a:xfrm>
          <a:custGeom>
            <a:avLst/>
            <a:gdLst>
              <a:gd name="connsiteX0" fmla="*/ 0 w 4572000"/>
              <a:gd name="connsiteY0" fmla="*/ 0 h 3867912"/>
              <a:gd name="connsiteX1" fmla="*/ 4572000 w 4572000"/>
              <a:gd name="connsiteY1" fmla="*/ 0 h 3867912"/>
              <a:gd name="connsiteX2" fmla="*/ 4572000 w 4572000"/>
              <a:gd name="connsiteY2" fmla="*/ 3704966 h 3867912"/>
              <a:gd name="connsiteX3" fmla="*/ 4409054 w 4572000"/>
              <a:gd name="connsiteY3" fmla="*/ 3867912 h 3867912"/>
              <a:gd name="connsiteX4" fmla="*/ 162946 w 4572000"/>
              <a:gd name="connsiteY4" fmla="*/ 3867912 h 3867912"/>
              <a:gd name="connsiteX5" fmla="*/ 0 w 4572000"/>
              <a:gd name="connsiteY5" fmla="*/ 3704966 h 386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2000" h="3867912">
                <a:moveTo>
                  <a:pt x="0" y="0"/>
                </a:moveTo>
                <a:lnTo>
                  <a:pt x="4572000" y="0"/>
                </a:lnTo>
                <a:lnTo>
                  <a:pt x="4572000" y="3704966"/>
                </a:lnTo>
                <a:cubicBezTo>
                  <a:pt x="4572000" y="3794959"/>
                  <a:pt x="4499047" y="3867912"/>
                  <a:pt x="4409054" y="3867912"/>
                </a:cubicBezTo>
                <a:lnTo>
                  <a:pt x="162946" y="3867912"/>
                </a:lnTo>
                <a:cubicBezTo>
                  <a:pt x="72953" y="3867912"/>
                  <a:pt x="0" y="3794959"/>
                  <a:pt x="0" y="3704966"/>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3">
            <a:extLst>
              <a:ext uri="{FF2B5EF4-FFF2-40B4-BE49-F238E27FC236}">
                <a16:creationId xmlns:a16="http://schemas.microsoft.com/office/drawing/2014/main" id="{404506B6-CF76-4B32-8D94-9A751EEB1811}"/>
              </a:ext>
            </a:extLst>
          </p:cNvPr>
          <p:cNvPicPr>
            <a:picLocks noChangeAspect="1"/>
          </p:cNvPicPr>
          <p:nvPr/>
        </p:nvPicPr>
        <p:blipFill>
          <a:blip r:embed="rId2"/>
          <a:stretch>
            <a:fillRect/>
          </a:stretch>
        </p:blipFill>
        <p:spPr>
          <a:xfrm>
            <a:off x="1266461" y="791207"/>
            <a:ext cx="3810506" cy="2396714"/>
          </a:xfrm>
          <a:prstGeom prst="rect">
            <a:avLst/>
          </a:prstGeom>
        </p:spPr>
      </p:pic>
      <p:sp>
        <p:nvSpPr>
          <p:cNvPr id="13" name="Freeform: Shape 12">
            <a:extLst>
              <a:ext uri="{FF2B5EF4-FFF2-40B4-BE49-F238E27FC236}">
                <a16:creationId xmlns:a16="http://schemas.microsoft.com/office/drawing/2014/main" id="{0FC820FD-F8C0-4426-A38A-5B80A2E5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5498" y="4241249"/>
            <a:ext cx="4901184" cy="2616751"/>
          </a:xfrm>
          <a:custGeom>
            <a:avLst/>
            <a:gdLst>
              <a:gd name="connsiteX0" fmla="*/ 218593 w 4901184"/>
              <a:gd name="connsiteY0" fmla="*/ 0 h 2616751"/>
              <a:gd name="connsiteX1" fmla="*/ 4682591 w 4901184"/>
              <a:gd name="connsiteY1" fmla="*/ 0 h 2616751"/>
              <a:gd name="connsiteX2" fmla="*/ 4901184 w 4901184"/>
              <a:gd name="connsiteY2" fmla="*/ 218593 h 2616751"/>
              <a:gd name="connsiteX3" fmla="*/ 4901184 w 4901184"/>
              <a:gd name="connsiteY3" fmla="*/ 2616751 h 2616751"/>
              <a:gd name="connsiteX4" fmla="*/ 0 w 4901184"/>
              <a:gd name="connsiteY4" fmla="*/ 2616751 h 2616751"/>
              <a:gd name="connsiteX5" fmla="*/ 0 w 4901184"/>
              <a:gd name="connsiteY5" fmla="*/ 218593 h 2616751"/>
              <a:gd name="connsiteX6" fmla="*/ 218593 w 4901184"/>
              <a:gd name="connsiteY6" fmla="*/ 0 h 261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1184" h="2616751">
                <a:moveTo>
                  <a:pt x="218593" y="0"/>
                </a:moveTo>
                <a:lnTo>
                  <a:pt x="4682591" y="0"/>
                </a:lnTo>
                <a:cubicBezTo>
                  <a:pt x="4803317" y="0"/>
                  <a:pt x="4901184" y="97867"/>
                  <a:pt x="4901184" y="218593"/>
                </a:cubicBezTo>
                <a:lnTo>
                  <a:pt x="4901184" y="2616751"/>
                </a:lnTo>
                <a:lnTo>
                  <a:pt x="0" y="2616751"/>
                </a:lnTo>
                <a:lnTo>
                  <a:pt x="0" y="218593"/>
                </a:lnTo>
                <a:cubicBezTo>
                  <a:pt x="0" y="97867"/>
                  <a:pt x="97867" y="0"/>
                  <a:pt x="21859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Freeform: Shape 14">
            <a:extLst>
              <a:ext uri="{FF2B5EF4-FFF2-40B4-BE49-F238E27FC236}">
                <a16:creationId xmlns:a16="http://schemas.microsoft.com/office/drawing/2014/main" id="{E1DAA296-54E3-4547-B36F-E8B353353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090" y="4405848"/>
            <a:ext cx="4572000" cy="2452159"/>
          </a:xfrm>
          <a:custGeom>
            <a:avLst/>
            <a:gdLst>
              <a:gd name="connsiteX0" fmla="*/ 162946 w 4572000"/>
              <a:gd name="connsiteY0" fmla="*/ 0 h 2452159"/>
              <a:gd name="connsiteX1" fmla="*/ 4409054 w 4572000"/>
              <a:gd name="connsiteY1" fmla="*/ 0 h 2452159"/>
              <a:gd name="connsiteX2" fmla="*/ 4572000 w 4572000"/>
              <a:gd name="connsiteY2" fmla="*/ 162946 h 2452159"/>
              <a:gd name="connsiteX3" fmla="*/ 4572000 w 4572000"/>
              <a:gd name="connsiteY3" fmla="*/ 2452159 h 2452159"/>
              <a:gd name="connsiteX4" fmla="*/ 0 w 4572000"/>
              <a:gd name="connsiteY4" fmla="*/ 2452159 h 2452159"/>
              <a:gd name="connsiteX5" fmla="*/ 0 w 4572000"/>
              <a:gd name="connsiteY5" fmla="*/ 162946 h 2452159"/>
              <a:gd name="connsiteX6" fmla="*/ 162946 w 4572000"/>
              <a:gd name="connsiteY6" fmla="*/ 0 h 2452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0" h="2452159">
                <a:moveTo>
                  <a:pt x="162946" y="0"/>
                </a:moveTo>
                <a:lnTo>
                  <a:pt x="4409054" y="0"/>
                </a:lnTo>
                <a:cubicBezTo>
                  <a:pt x="4499047" y="0"/>
                  <a:pt x="4572000" y="72953"/>
                  <a:pt x="4572000" y="162946"/>
                </a:cubicBezTo>
                <a:lnTo>
                  <a:pt x="4572000" y="2452159"/>
                </a:lnTo>
                <a:lnTo>
                  <a:pt x="0" y="2452159"/>
                </a:lnTo>
                <a:lnTo>
                  <a:pt x="0" y="162946"/>
                </a:lnTo>
                <a:cubicBezTo>
                  <a:pt x="0" y="72953"/>
                  <a:pt x="72953" y="0"/>
                  <a:pt x="16294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descr="A picture containing grass, building, outdoor, place of worship&#10;&#10;Description automatically generated">
            <a:extLst>
              <a:ext uri="{FF2B5EF4-FFF2-40B4-BE49-F238E27FC236}">
                <a16:creationId xmlns:a16="http://schemas.microsoft.com/office/drawing/2014/main" id="{2315741C-520D-4586-9809-53D96EF7D7F6}"/>
              </a:ext>
            </a:extLst>
          </p:cNvPr>
          <p:cNvPicPr>
            <a:picLocks noChangeAspect="1"/>
          </p:cNvPicPr>
          <p:nvPr/>
        </p:nvPicPr>
        <p:blipFill>
          <a:blip r:embed="rId3"/>
          <a:stretch>
            <a:fillRect/>
          </a:stretch>
        </p:blipFill>
        <p:spPr>
          <a:xfrm>
            <a:off x="5932708" y="2228170"/>
            <a:ext cx="5182202" cy="2520083"/>
          </a:xfrm>
          <a:prstGeom prst="rect">
            <a:avLst/>
          </a:prstGeom>
        </p:spPr>
      </p:pic>
      <p:pic>
        <p:nvPicPr>
          <p:cNvPr id="2" name="Picture 2" descr="A picture containing building, old, outdoor, city&#10;&#10;Description automatically generated">
            <a:extLst>
              <a:ext uri="{FF2B5EF4-FFF2-40B4-BE49-F238E27FC236}">
                <a16:creationId xmlns:a16="http://schemas.microsoft.com/office/drawing/2014/main" id="{E18FA7AD-E510-41E6-9553-085525503302}"/>
              </a:ext>
            </a:extLst>
          </p:cNvPr>
          <p:cNvPicPr>
            <a:picLocks noChangeAspect="1"/>
          </p:cNvPicPr>
          <p:nvPr/>
        </p:nvPicPr>
        <p:blipFill>
          <a:blip r:embed="rId4"/>
          <a:stretch>
            <a:fillRect/>
          </a:stretch>
        </p:blipFill>
        <p:spPr>
          <a:xfrm>
            <a:off x="1264492" y="4568621"/>
            <a:ext cx="3701813" cy="2207696"/>
          </a:xfrm>
          <a:prstGeom prst="rect">
            <a:avLst/>
          </a:prstGeom>
        </p:spPr>
      </p:pic>
    </p:spTree>
    <p:extLst>
      <p:ext uri="{BB962C8B-B14F-4D97-AF65-F5344CB8AC3E}">
        <p14:creationId xmlns:p14="http://schemas.microsoft.com/office/powerpoint/2010/main" val="142408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21A52-278E-4C86-9D5E-289FD2764293}"/>
              </a:ext>
            </a:extLst>
          </p:cNvPr>
          <p:cNvSpPr>
            <a:spLocks noGrp="1"/>
          </p:cNvSpPr>
          <p:nvPr>
            <p:ph type="title"/>
          </p:nvPr>
        </p:nvSpPr>
        <p:spPr>
          <a:xfrm>
            <a:off x="4589562" y="2767149"/>
            <a:ext cx="3015497" cy="1325563"/>
          </a:xfrm>
        </p:spPr>
        <p:txBody>
          <a:bodyPr>
            <a:normAutofit/>
          </a:bodyPr>
          <a:lstStyle/>
          <a:p>
            <a:r>
              <a:rPr lang="en-US" sz="5400"/>
              <a:t>The end</a:t>
            </a:r>
          </a:p>
        </p:txBody>
      </p:sp>
    </p:spTree>
    <p:extLst>
      <p:ext uri="{BB962C8B-B14F-4D97-AF65-F5344CB8AC3E}">
        <p14:creationId xmlns:p14="http://schemas.microsoft.com/office/powerpoint/2010/main" val="47140273"/>
      </p:ext>
    </p:extLst>
  </p:cSld>
  <p:clrMapOvr>
    <a:masterClrMapping/>
  </p:clrMapOvr>
</p:sld>
</file>

<file path=ppt/theme/theme1.xml><?xml version="1.0" encoding="utf-8"?>
<a:theme xmlns:a="http://schemas.openxmlformats.org/drawingml/2006/main" name="BohemianVTI">
  <a:themeElements>
    <a:clrScheme name="Boho">
      <a:dk1>
        <a:sysClr val="windowText" lastClr="000000"/>
      </a:dk1>
      <a:lt1>
        <a:sysClr val="window" lastClr="FFFFFF"/>
      </a:lt1>
      <a:dk2>
        <a:srgbClr val="323232"/>
      </a:dk2>
      <a:lt2>
        <a:srgbClr val="F4F1EF"/>
      </a:lt2>
      <a:accent1>
        <a:srgbClr val="8F4F58"/>
      </a:accent1>
      <a:accent2>
        <a:srgbClr val="D09182"/>
      </a:accent2>
      <a:accent3>
        <a:srgbClr val="C7A085"/>
      </a:accent3>
      <a:accent4>
        <a:srgbClr val="ADA085"/>
      </a:accent4>
      <a:accent5>
        <a:srgbClr val="5F787F"/>
      </a:accent5>
      <a:accent6>
        <a:srgbClr val="5A6768"/>
      </a:accent6>
      <a:hlink>
        <a:srgbClr val="A25872"/>
      </a:hlink>
      <a:folHlink>
        <a:srgbClr val="667A7E"/>
      </a:folHlink>
    </a:clrScheme>
    <a:fontScheme name="modern love avenir">
      <a:majorFont>
        <a:latin typeface="Modern Love"/>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hemianVTI" id="{B5E50611-F7C7-47BC-81A6-BE9493DF8677}" vid="{7A26D0DD-A1A5-444B-B0FB-E7DB9E2D047F}"/>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BohemianVTI</vt:lpstr>
      <vt:lpstr>Education in Britain</vt:lpstr>
      <vt:lpstr>Questions</vt:lpstr>
      <vt:lpstr>At what age do children go to school in Britain? </vt:lpstr>
      <vt:lpstr>PowerPoint Presentation</vt:lpstr>
      <vt:lpstr>What are the different types of secondary school? </vt:lpstr>
      <vt:lpstr>PowerPoint Presentation</vt:lpstr>
      <vt:lpstr>Why are 'public' schools so called? </vt:lpstr>
      <vt:lpstr>PowerPoint Presentation</vt:lpstr>
      <vt:lpstr>What is the oldest university in Britain? </vt:lpstr>
      <vt:lpstr>PowerPoint Presentation</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178</cp:revision>
  <dcterms:created xsi:type="dcterms:W3CDTF">2021-09-30T11:06:03Z</dcterms:created>
  <dcterms:modified xsi:type="dcterms:W3CDTF">2021-09-30T13:38:22Z</dcterms:modified>
</cp:coreProperties>
</file>